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22" r:id="rId4"/>
    <p:sldMasterId id="2147483723" r:id="rId5"/>
    <p:sldMasterId id="2147483724" r:id="rId6"/>
    <p:sldMasterId id="2147483725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  <p:embeddedFont>
      <p:font typeface="Average"/>
      <p:regular r:id="rId51"/>
    </p:embeddedFont>
    <p:embeddedFont>
      <p:font typeface="Oswald"/>
      <p:regular r:id="rId52"/>
      <p:bold r:id="rId53"/>
    </p:embeddedFont>
    <p:embeddedFont>
      <p:font typeface="Helvetica Neue Light"/>
      <p:regular r:id="rId54"/>
      <p:bold r:id="rId55"/>
      <p:italic r:id="rId56"/>
      <p:boldItalic r:id="rId57"/>
    </p:embeddedFont>
    <p:embeddedFont>
      <p:font typeface="Gill Sans"/>
      <p:regular r:id="rId58"/>
      <p:bold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DB07622-3708-4FC9-A00C-BF65291F2C03}">
  <a:tblStyle styleId="{8DB07622-3708-4FC9-A00C-BF65291F2C0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0D07D99-E09A-416E-B94A-DE68D2A44CD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Average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Oswald-bold.fntdata"/><Relationship Id="rId52" Type="http://schemas.openxmlformats.org/officeDocument/2006/relationships/font" Target="fonts/Oswald-regular.fntdata"/><Relationship Id="rId11" Type="http://schemas.openxmlformats.org/officeDocument/2006/relationships/slide" Target="slides/slide3.xml"/><Relationship Id="rId55" Type="http://schemas.openxmlformats.org/officeDocument/2006/relationships/font" Target="fonts/HelveticaNeueLight-bold.fntdata"/><Relationship Id="rId10" Type="http://schemas.openxmlformats.org/officeDocument/2006/relationships/slide" Target="slides/slide2.xml"/><Relationship Id="rId54" Type="http://schemas.openxmlformats.org/officeDocument/2006/relationships/font" Target="fonts/HelveticaNeueLight-regular.fntdata"/><Relationship Id="rId13" Type="http://schemas.openxmlformats.org/officeDocument/2006/relationships/slide" Target="slides/slide5.xml"/><Relationship Id="rId57" Type="http://schemas.openxmlformats.org/officeDocument/2006/relationships/font" Target="fonts/HelveticaNeueLight-boldItalic.fntdata"/><Relationship Id="rId12" Type="http://schemas.openxmlformats.org/officeDocument/2006/relationships/slide" Target="slides/slide4.xml"/><Relationship Id="rId56" Type="http://schemas.openxmlformats.org/officeDocument/2006/relationships/font" Target="fonts/HelveticaNeueLight-italic.fntdata"/><Relationship Id="rId15" Type="http://schemas.openxmlformats.org/officeDocument/2006/relationships/slide" Target="slides/slide7.xml"/><Relationship Id="rId59" Type="http://schemas.openxmlformats.org/officeDocument/2006/relationships/font" Target="fonts/GillSans-bold.fntdata"/><Relationship Id="rId14" Type="http://schemas.openxmlformats.org/officeDocument/2006/relationships/slide" Target="slides/slide6.xml"/><Relationship Id="rId58" Type="http://schemas.openxmlformats.org/officeDocument/2006/relationships/font" Target="fonts/GillSans-regular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baf801144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89" name="Google Shape;389;g4baf801144_0_2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baf801144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4baf801144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4baf80114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45" name="Google Shape;445;g4baf801144_0_2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baf801144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58" name="Google Shape;458;g4baf801144_0_6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4baf801144_0_48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4baf801144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baf801144_0_49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4baf801144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4baf801144_0_50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4baf801144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4baf801144_0_51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4baf801144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4baf801144_0_49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4baf801144_0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4baf801144_0_5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4baf801144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4baf801144_0_13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4baf80114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4baf801144_0_5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g4baf801144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4baf801144_0_10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7" name="Google Shape;557;g4baf801144_0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4baf801144_0_10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3" name="Google Shape;563;g4baf801144_0_10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4baf801144_0_97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4baf801144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4baf801144_0_127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4baf801144_0_1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4baf801144_0_121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4baf801144_0_1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4baf801144_0_121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4baf801144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4baf801144_0_115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4baf801144_0_1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4baf801144_0_13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4baf801144_0_1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4baf801144_0_13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4baf801144_0_1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baf801144_0_11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baf80114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4baf801144_0_133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4baf801144_0_1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4baf801144_0_139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4baf801144_0_1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4baf801144_0_139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4baf801144_0_1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4baf801144_0_145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4baf801144_0_14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baf801144_0_145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4baf801144_0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4baf801144_0_89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4baf801144_0_8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4baf801144_0_9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8" name="Google Shape;648;g4baf801144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4baf801144_0_7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g4baf801144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4baf801144_0_9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g4baf801144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en"/>
              <a:t>Go anywhere in the environment and you can find microbial life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en"/>
              <a:t>drivers of the global ecosystem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en"/>
              <a:t>Estimated at 10^30 cells (whitman)</a:t>
            </a:r>
            <a:endParaRPr/>
          </a:p>
          <a:p>
            <a:pPr indent="-10160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10160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10160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64" name="Google Shape;664;g4baf801144_0_9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4baf801144_0_9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4baf801144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baf801144_0_10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baf801144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4baf801144_0_12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4baf801144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baf801144_0_16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baf80114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4baf801144_0_35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4baf801144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baf80114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73" name="Google Shape;373;g4baf801144_0_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7" name="Google Shape;57;p1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652463" y="666750"/>
            <a:ext cx="7839000" cy="3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424053" lvl="0" marL="457200" rtl="0" algn="l">
              <a:lnSpc>
                <a:spcPct val="100000"/>
              </a:lnSpc>
              <a:spcBef>
                <a:spcPts val="2738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1pPr>
            <a:lvl2pPr indent="-424053" lvl="1" marL="914400" rtl="0" algn="l">
              <a:lnSpc>
                <a:spcPct val="100000"/>
              </a:lnSpc>
              <a:spcBef>
                <a:spcPts val="2738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2pPr>
            <a:lvl3pPr indent="-424053" lvl="2" marL="1371600" rtl="0" algn="l">
              <a:lnSpc>
                <a:spcPct val="100000"/>
              </a:lnSpc>
              <a:spcBef>
                <a:spcPts val="2738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3pPr>
            <a:lvl4pPr indent="-424053" lvl="3" marL="1828800" rtl="0" algn="l">
              <a:lnSpc>
                <a:spcPct val="100000"/>
              </a:lnSpc>
              <a:spcBef>
                <a:spcPts val="2738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4pPr>
            <a:lvl5pPr indent="-424053" lvl="4" marL="2286000" rtl="0" algn="l">
              <a:lnSpc>
                <a:spcPct val="100000"/>
              </a:lnSpc>
              <a:spcBef>
                <a:spcPts val="2738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5pPr>
            <a:lvl6pPr indent="-424053" lvl="5" marL="27432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6pPr>
            <a:lvl7pPr indent="-424053" lvl="6" marL="32004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7pPr>
            <a:lvl8pPr indent="-424053" lvl="7" marL="36576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8pPr>
            <a:lvl9pPr indent="-424053" lvl="8" marL="41148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4445410" y="4910138"/>
            <a:ext cx="243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fault - Title Slide" type="title">
  <p:cSld name="TITLE"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85890" y="1597819"/>
            <a:ext cx="77733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300" lIns="114300" spcFirstLastPara="1" rIns="114300" wrap="square" tIns="1143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88"/>
              <a:buFont typeface="Calibri"/>
              <a:buNone/>
              <a:defRPr sz="438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1371779" y="2914650"/>
            <a:ext cx="6401700" cy="13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300" lIns="114300" spcFirstLastPara="1" rIns="114300" wrap="square" tIns="114300"/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9A9A9A"/>
              </a:buClr>
              <a:buSzPts val="3188"/>
              <a:buFont typeface="Calibri"/>
              <a:buNone/>
              <a:defRPr sz="3188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9A9A9A"/>
              </a:buClr>
              <a:buSzPts val="2813"/>
              <a:buFont typeface="Calibri"/>
              <a:buNone/>
              <a:defRPr sz="2813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>
                <a:srgbClr val="9A9A9A"/>
              </a:buClr>
              <a:buSzPts val="2400"/>
              <a:buFont typeface="Calibri"/>
              <a:buNone/>
              <a:defRPr sz="2400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9A9A9A"/>
              </a:buClr>
              <a:buSzPts val="1988"/>
              <a:buFont typeface="Calibri"/>
              <a:buNone/>
              <a:defRPr sz="1987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9A9A9A"/>
              </a:buClr>
              <a:buSzPts val="1988"/>
              <a:buFont typeface="Calibri"/>
              <a:buNone/>
              <a:defRPr sz="1987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24053" lvl="5" marL="27432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6pPr>
            <a:lvl7pPr indent="-424053" lvl="6" marL="32004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7pPr>
            <a:lvl8pPr indent="-424053" lvl="7" marL="36576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8pPr>
            <a:lvl9pPr indent="-424053" lvl="8" marL="41148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274356" y="4697629"/>
            <a:ext cx="413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300" lIns="114300" spcFirstLastPara="1" rIns="114300" wrap="square" tIns="1143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>
  <p:cSld name="Title &amp; Subtitle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52463" y="862012"/>
            <a:ext cx="7839000" cy="17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52463" y="2647950"/>
            <a:ext cx="78390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  <a:defRPr sz="18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  <a:defRPr sz="18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  <a:defRPr sz="18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  <a:defRPr sz="18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  <a:defRPr sz="1800"/>
            </a:lvl5pPr>
            <a:lvl6pPr indent="-424053" lvl="5" marL="27432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6pPr>
            <a:lvl7pPr indent="-424053" lvl="6" marL="32004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7pPr>
            <a:lvl8pPr indent="-424053" lvl="7" marL="36576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8pPr>
            <a:lvl9pPr indent="-424053" lvl="8" marL="41148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2" type="sldNum"/>
          </p:nvPr>
        </p:nvSpPr>
        <p:spPr>
          <a:xfrm>
            <a:off x="4445410" y="4910138"/>
            <a:ext cx="243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title"/>
          </p:nvPr>
        </p:nvSpPr>
        <p:spPr>
          <a:xfrm>
            <a:off x="652463" y="133350"/>
            <a:ext cx="78390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" type="body"/>
          </p:nvPr>
        </p:nvSpPr>
        <p:spPr>
          <a:xfrm>
            <a:off x="652463" y="1462087"/>
            <a:ext cx="7839000" cy="3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424053" lvl="0" marL="4572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1pPr>
            <a:lvl2pPr indent="-424053" lvl="1" marL="9144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2pPr>
            <a:lvl3pPr indent="-424053" lvl="2" marL="13716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3pPr>
            <a:lvl4pPr indent="-424053" lvl="3" marL="18288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4pPr>
            <a:lvl5pPr indent="-424053" lvl="4" marL="22860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5pPr>
            <a:lvl6pPr indent="-424053" lvl="5" marL="27432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6pPr>
            <a:lvl7pPr indent="-424053" lvl="6" marL="32004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7pPr>
            <a:lvl8pPr indent="-424053" lvl="7" marL="36576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8pPr>
            <a:lvl9pPr indent="-424053" lvl="8" marL="41148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4445410" y="4910138"/>
            <a:ext cx="243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- 2 Column">
  <p:cSld name="Title &amp; Bullets - 2 Colum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652463" y="133350"/>
            <a:ext cx="78390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652463" y="1462087"/>
            <a:ext cx="7839000" cy="3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399621" lvl="0" marL="4572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2693"/>
              <a:buFont typeface="Gill Sans"/>
              <a:buChar char="•"/>
              <a:defRPr sz="1575"/>
            </a:lvl1pPr>
            <a:lvl2pPr indent="-399621" lvl="1" marL="9144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2693"/>
              <a:buFont typeface="Gill Sans"/>
              <a:buChar char="•"/>
              <a:defRPr sz="1575"/>
            </a:lvl2pPr>
            <a:lvl3pPr indent="-399621" lvl="2" marL="13716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2693"/>
              <a:buFont typeface="Gill Sans"/>
              <a:buChar char="•"/>
              <a:defRPr sz="1575"/>
            </a:lvl3pPr>
            <a:lvl4pPr indent="-399621" lvl="3" marL="18288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2693"/>
              <a:buFont typeface="Gill Sans"/>
              <a:buChar char="•"/>
              <a:defRPr sz="1575"/>
            </a:lvl4pPr>
            <a:lvl5pPr indent="-399621" lvl="4" marL="22860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2693"/>
              <a:buFont typeface="Gill Sans"/>
              <a:buChar char="•"/>
              <a:defRPr sz="1575"/>
            </a:lvl5pPr>
            <a:lvl6pPr indent="-424053" lvl="5" marL="27432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6pPr>
            <a:lvl7pPr indent="-424053" lvl="6" marL="32004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7pPr>
            <a:lvl8pPr indent="-424053" lvl="7" marL="36576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8pPr>
            <a:lvl9pPr indent="-424053" lvl="8" marL="41148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4445410" y="4910138"/>
            <a:ext cx="243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 txBox="1"/>
          <p:nvPr>
            <p:ph idx="12" type="sldNum"/>
          </p:nvPr>
        </p:nvSpPr>
        <p:spPr>
          <a:xfrm>
            <a:off x="4445410" y="4910138"/>
            <a:ext cx="243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 txBox="1"/>
          <p:nvPr>
            <p:ph type="title"/>
          </p:nvPr>
        </p:nvSpPr>
        <p:spPr>
          <a:xfrm>
            <a:off x="933450" y="133350"/>
            <a:ext cx="72771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12" type="sldNum"/>
          </p:nvPr>
        </p:nvSpPr>
        <p:spPr>
          <a:xfrm>
            <a:off x="4445410" y="4910138"/>
            <a:ext cx="243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type="title"/>
          </p:nvPr>
        </p:nvSpPr>
        <p:spPr>
          <a:xfrm>
            <a:off x="652463" y="1566863"/>
            <a:ext cx="7839000" cy="20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2" type="sldNum"/>
          </p:nvPr>
        </p:nvSpPr>
        <p:spPr>
          <a:xfrm>
            <a:off x="4445410" y="4910138"/>
            <a:ext cx="243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3"/>
          <p:cNvSpPr/>
          <p:nvPr>
            <p:ph idx="2" type="pic"/>
          </p:nvPr>
        </p:nvSpPr>
        <p:spPr>
          <a:xfrm>
            <a:off x="2562225" y="576262"/>
            <a:ext cx="4019400" cy="30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4" name="Google Shape;94;p23"/>
          <p:cNvSpPr txBox="1"/>
          <p:nvPr>
            <p:ph type="title"/>
          </p:nvPr>
        </p:nvSpPr>
        <p:spPr>
          <a:xfrm>
            <a:off x="652463" y="3886200"/>
            <a:ext cx="78390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4445410" y="4910138"/>
            <a:ext cx="243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 Reflection">
  <p:cSld name="Photo - Horizontal Reflectio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/>
          <p:nvPr>
            <p:ph idx="2" type="pic"/>
          </p:nvPr>
        </p:nvSpPr>
        <p:spPr>
          <a:xfrm>
            <a:off x="2562225" y="576262"/>
            <a:ext cx="4019400" cy="30147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98" name="Google Shape;98;p24"/>
          <p:cNvSpPr txBox="1"/>
          <p:nvPr>
            <p:ph type="title"/>
          </p:nvPr>
        </p:nvSpPr>
        <p:spPr>
          <a:xfrm>
            <a:off x="652463" y="3886200"/>
            <a:ext cx="7839000" cy="8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4445410" y="4910138"/>
            <a:ext cx="243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/>
          <p:nvPr>
            <p:ph idx="2" type="pic"/>
          </p:nvPr>
        </p:nvSpPr>
        <p:spPr>
          <a:xfrm>
            <a:off x="5724525" y="804862"/>
            <a:ext cx="2643300" cy="3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type="title"/>
          </p:nvPr>
        </p:nvSpPr>
        <p:spPr>
          <a:xfrm>
            <a:off x="652463" y="804862"/>
            <a:ext cx="4705200" cy="17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1" type="body"/>
          </p:nvPr>
        </p:nvSpPr>
        <p:spPr>
          <a:xfrm>
            <a:off x="652463" y="2586037"/>
            <a:ext cx="4705200" cy="17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5"/>
              <a:buFont typeface="Gill Sans"/>
              <a:buNone/>
              <a:defRPr sz="1725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5"/>
              <a:buFont typeface="Gill Sans"/>
              <a:buNone/>
              <a:defRPr sz="1725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5"/>
              <a:buFont typeface="Gill Sans"/>
              <a:buNone/>
              <a:defRPr sz="1725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5"/>
              <a:buFont typeface="Gill Sans"/>
              <a:buNone/>
              <a:defRPr sz="1725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5"/>
              <a:buFont typeface="Gill Sans"/>
              <a:buNone/>
              <a:defRPr sz="1725"/>
            </a:lvl5pPr>
            <a:lvl6pPr indent="-424053" lvl="5" marL="27432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6pPr>
            <a:lvl7pPr indent="-424053" lvl="6" marL="32004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7pPr>
            <a:lvl8pPr indent="-424053" lvl="7" marL="36576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8pPr>
            <a:lvl9pPr indent="-424053" lvl="8" marL="41148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9pPr>
          </a:lstStyle>
          <a:p/>
        </p:txBody>
      </p:sp>
      <p:sp>
        <p:nvSpPr>
          <p:cNvPr id="104" name="Google Shape;104;p25"/>
          <p:cNvSpPr txBox="1"/>
          <p:nvPr>
            <p:ph idx="12" type="sldNum"/>
          </p:nvPr>
        </p:nvSpPr>
        <p:spPr>
          <a:xfrm>
            <a:off x="4445410" y="4910138"/>
            <a:ext cx="243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 Reflection">
  <p:cSld name="Photo - Vertical Reflection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/>
          <p:nvPr>
            <p:ph idx="2" type="pic"/>
          </p:nvPr>
        </p:nvSpPr>
        <p:spPr>
          <a:xfrm>
            <a:off x="5724525" y="804862"/>
            <a:ext cx="2643300" cy="35196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7" name="Google Shape;107;p26"/>
          <p:cNvSpPr txBox="1"/>
          <p:nvPr>
            <p:ph type="title"/>
          </p:nvPr>
        </p:nvSpPr>
        <p:spPr>
          <a:xfrm>
            <a:off x="652463" y="804862"/>
            <a:ext cx="4705200" cy="17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08" name="Google Shape;108;p26"/>
          <p:cNvSpPr txBox="1"/>
          <p:nvPr>
            <p:ph idx="1" type="body"/>
          </p:nvPr>
        </p:nvSpPr>
        <p:spPr>
          <a:xfrm>
            <a:off x="652463" y="2586037"/>
            <a:ext cx="4705200" cy="17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/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5"/>
              <a:buFont typeface="Gill Sans"/>
              <a:buNone/>
              <a:defRPr sz="1725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5"/>
              <a:buFont typeface="Gill Sans"/>
              <a:buNone/>
              <a:defRPr sz="1725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5"/>
              <a:buFont typeface="Gill Sans"/>
              <a:buNone/>
              <a:defRPr sz="1725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5"/>
              <a:buFont typeface="Gill Sans"/>
              <a:buNone/>
              <a:defRPr sz="1725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25"/>
              <a:buFont typeface="Gill Sans"/>
              <a:buNone/>
              <a:defRPr sz="1725"/>
            </a:lvl5pPr>
            <a:lvl6pPr indent="-424053" lvl="5" marL="27432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6pPr>
            <a:lvl7pPr indent="-424053" lvl="6" marL="32004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7pPr>
            <a:lvl8pPr indent="-424053" lvl="7" marL="36576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8pPr>
            <a:lvl9pPr indent="-424053" lvl="8" marL="41148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9pPr>
          </a:lstStyle>
          <a:p/>
        </p:txBody>
      </p:sp>
      <p:sp>
        <p:nvSpPr>
          <p:cNvPr id="109" name="Google Shape;109;p26"/>
          <p:cNvSpPr txBox="1"/>
          <p:nvPr>
            <p:ph idx="12" type="sldNum"/>
          </p:nvPr>
        </p:nvSpPr>
        <p:spPr>
          <a:xfrm>
            <a:off x="4445410" y="4910138"/>
            <a:ext cx="243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/>
          <p:nvPr>
            <p:ph idx="2" type="pic"/>
          </p:nvPr>
        </p:nvSpPr>
        <p:spPr>
          <a:xfrm>
            <a:off x="5291137" y="1462087"/>
            <a:ext cx="2643300" cy="32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type="title"/>
          </p:nvPr>
        </p:nvSpPr>
        <p:spPr>
          <a:xfrm>
            <a:off x="652463" y="133350"/>
            <a:ext cx="78390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1" type="body"/>
          </p:nvPr>
        </p:nvSpPr>
        <p:spPr>
          <a:xfrm>
            <a:off x="652462" y="1462087"/>
            <a:ext cx="3829200" cy="3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399621" lvl="0" marL="457200" rtl="0" algn="l">
              <a:lnSpc>
                <a:spcPct val="100000"/>
              </a:lnSpc>
              <a:spcBef>
                <a:spcPts val="2588"/>
              </a:spcBef>
              <a:spcAft>
                <a:spcPts val="0"/>
              </a:spcAft>
              <a:buClr>
                <a:srgbClr val="FFFFFF"/>
              </a:buClr>
              <a:buSzPts val="2693"/>
              <a:buFont typeface="Gill Sans"/>
              <a:buChar char="•"/>
              <a:defRPr sz="1575"/>
            </a:lvl1pPr>
            <a:lvl2pPr indent="-399621" lvl="1" marL="914400" rtl="0" algn="l">
              <a:lnSpc>
                <a:spcPct val="100000"/>
              </a:lnSpc>
              <a:spcBef>
                <a:spcPts val="2588"/>
              </a:spcBef>
              <a:spcAft>
                <a:spcPts val="0"/>
              </a:spcAft>
              <a:buClr>
                <a:srgbClr val="FFFFFF"/>
              </a:buClr>
              <a:buSzPts val="2693"/>
              <a:buFont typeface="Gill Sans"/>
              <a:buChar char="•"/>
              <a:defRPr sz="1575"/>
            </a:lvl2pPr>
            <a:lvl3pPr indent="-399621" lvl="2" marL="1371600" rtl="0" algn="l">
              <a:lnSpc>
                <a:spcPct val="100000"/>
              </a:lnSpc>
              <a:spcBef>
                <a:spcPts val="2588"/>
              </a:spcBef>
              <a:spcAft>
                <a:spcPts val="0"/>
              </a:spcAft>
              <a:buClr>
                <a:srgbClr val="FFFFFF"/>
              </a:buClr>
              <a:buSzPts val="2693"/>
              <a:buFont typeface="Gill Sans"/>
              <a:buChar char="•"/>
              <a:defRPr sz="1575"/>
            </a:lvl3pPr>
            <a:lvl4pPr indent="-399621" lvl="3" marL="1828800" rtl="0" algn="l">
              <a:lnSpc>
                <a:spcPct val="100000"/>
              </a:lnSpc>
              <a:spcBef>
                <a:spcPts val="2588"/>
              </a:spcBef>
              <a:spcAft>
                <a:spcPts val="0"/>
              </a:spcAft>
              <a:buClr>
                <a:srgbClr val="FFFFFF"/>
              </a:buClr>
              <a:buSzPts val="2693"/>
              <a:buFont typeface="Gill Sans"/>
              <a:buChar char="•"/>
              <a:defRPr sz="1575"/>
            </a:lvl4pPr>
            <a:lvl5pPr indent="-399621" lvl="4" marL="2286000" rtl="0" algn="l">
              <a:lnSpc>
                <a:spcPct val="100000"/>
              </a:lnSpc>
              <a:spcBef>
                <a:spcPts val="2588"/>
              </a:spcBef>
              <a:spcAft>
                <a:spcPts val="0"/>
              </a:spcAft>
              <a:buClr>
                <a:srgbClr val="FFFFFF"/>
              </a:buClr>
              <a:buSzPts val="2693"/>
              <a:buFont typeface="Gill Sans"/>
              <a:buChar char="•"/>
              <a:defRPr sz="1575"/>
            </a:lvl5pPr>
            <a:lvl6pPr indent="-424053" lvl="5" marL="27432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6pPr>
            <a:lvl7pPr indent="-424053" lvl="6" marL="32004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7pPr>
            <a:lvl8pPr indent="-424053" lvl="7" marL="36576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8pPr>
            <a:lvl9pPr indent="-424053" lvl="8" marL="41148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12" type="sldNum"/>
          </p:nvPr>
        </p:nvSpPr>
        <p:spPr>
          <a:xfrm>
            <a:off x="4445410" y="4910138"/>
            <a:ext cx="243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- Left">
  <p:cSld name="Title &amp; Bullets - Lef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type="title"/>
          </p:nvPr>
        </p:nvSpPr>
        <p:spPr>
          <a:xfrm>
            <a:off x="652463" y="133350"/>
            <a:ext cx="78390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17" name="Google Shape;117;p28"/>
          <p:cNvSpPr txBox="1"/>
          <p:nvPr>
            <p:ph idx="1" type="body"/>
          </p:nvPr>
        </p:nvSpPr>
        <p:spPr>
          <a:xfrm>
            <a:off x="652462" y="1462087"/>
            <a:ext cx="3829200" cy="3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399621" lvl="0" marL="457200" rtl="0" algn="l">
              <a:lnSpc>
                <a:spcPct val="100000"/>
              </a:lnSpc>
              <a:spcBef>
                <a:spcPts val="2588"/>
              </a:spcBef>
              <a:spcAft>
                <a:spcPts val="0"/>
              </a:spcAft>
              <a:buClr>
                <a:srgbClr val="FFFFFF"/>
              </a:buClr>
              <a:buSzPts val="2693"/>
              <a:buFont typeface="Gill Sans"/>
              <a:buChar char="•"/>
              <a:defRPr sz="1575"/>
            </a:lvl1pPr>
            <a:lvl2pPr indent="-399621" lvl="1" marL="914400" rtl="0" algn="l">
              <a:lnSpc>
                <a:spcPct val="100000"/>
              </a:lnSpc>
              <a:spcBef>
                <a:spcPts val="2588"/>
              </a:spcBef>
              <a:spcAft>
                <a:spcPts val="0"/>
              </a:spcAft>
              <a:buClr>
                <a:srgbClr val="FFFFFF"/>
              </a:buClr>
              <a:buSzPts val="2693"/>
              <a:buFont typeface="Gill Sans"/>
              <a:buChar char="•"/>
              <a:defRPr sz="1575"/>
            </a:lvl2pPr>
            <a:lvl3pPr indent="-399621" lvl="2" marL="1371600" rtl="0" algn="l">
              <a:lnSpc>
                <a:spcPct val="100000"/>
              </a:lnSpc>
              <a:spcBef>
                <a:spcPts val="2588"/>
              </a:spcBef>
              <a:spcAft>
                <a:spcPts val="0"/>
              </a:spcAft>
              <a:buClr>
                <a:srgbClr val="FFFFFF"/>
              </a:buClr>
              <a:buSzPts val="2693"/>
              <a:buFont typeface="Gill Sans"/>
              <a:buChar char="•"/>
              <a:defRPr sz="1575"/>
            </a:lvl3pPr>
            <a:lvl4pPr indent="-399621" lvl="3" marL="1828800" rtl="0" algn="l">
              <a:lnSpc>
                <a:spcPct val="100000"/>
              </a:lnSpc>
              <a:spcBef>
                <a:spcPts val="2588"/>
              </a:spcBef>
              <a:spcAft>
                <a:spcPts val="0"/>
              </a:spcAft>
              <a:buClr>
                <a:srgbClr val="FFFFFF"/>
              </a:buClr>
              <a:buSzPts val="2693"/>
              <a:buFont typeface="Gill Sans"/>
              <a:buChar char="•"/>
              <a:defRPr sz="1575"/>
            </a:lvl4pPr>
            <a:lvl5pPr indent="-399621" lvl="4" marL="2286000" rtl="0" algn="l">
              <a:lnSpc>
                <a:spcPct val="100000"/>
              </a:lnSpc>
              <a:spcBef>
                <a:spcPts val="2588"/>
              </a:spcBef>
              <a:spcAft>
                <a:spcPts val="0"/>
              </a:spcAft>
              <a:buClr>
                <a:srgbClr val="FFFFFF"/>
              </a:buClr>
              <a:buSzPts val="2693"/>
              <a:buFont typeface="Gill Sans"/>
              <a:buChar char="•"/>
              <a:defRPr sz="1575"/>
            </a:lvl5pPr>
            <a:lvl6pPr indent="-424053" lvl="5" marL="27432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6pPr>
            <a:lvl7pPr indent="-424053" lvl="6" marL="32004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7pPr>
            <a:lvl8pPr indent="-424053" lvl="7" marL="36576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8pPr>
            <a:lvl9pPr indent="-424053" lvl="8" marL="41148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9pPr>
          </a:lstStyle>
          <a:p/>
        </p:txBody>
      </p:sp>
      <p:sp>
        <p:nvSpPr>
          <p:cNvPr id="118" name="Google Shape;118;p28"/>
          <p:cNvSpPr txBox="1"/>
          <p:nvPr>
            <p:ph idx="12" type="sldNum"/>
          </p:nvPr>
        </p:nvSpPr>
        <p:spPr>
          <a:xfrm>
            <a:off x="4445410" y="4910138"/>
            <a:ext cx="243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- Right">
  <p:cSld name="Title &amp; Bullets - Righ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9"/>
          <p:cNvSpPr txBox="1"/>
          <p:nvPr>
            <p:ph type="title"/>
          </p:nvPr>
        </p:nvSpPr>
        <p:spPr>
          <a:xfrm>
            <a:off x="652463" y="133350"/>
            <a:ext cx="78390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21" name="Google Shape;121;p29"/>
          <p:cNvSpPr txBox="1"/>
          <p:nvPr>
            <p:ph idx="1" type="body"/>
          </p:nvPr>
        </p:nvSpPr>
        <p:spPr>
          <a:xfrm>
            <a:off x="4981575" y="1462087"/>
            <a:ext cx="3510000" cy="3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399621" lvl="0" marL="457200" rtl="0" algn="l">
              <a:lnSpc>
                <a:spcPct val="100000"/>
              </a:lnSpc>
              <a:spcBef>
                <a:spcPts val="2588"/>
              </a:spcBef>
              <a:spcAft>
                <a:spcPts val="0"/>
              </a:spcAft>
              <a:buClr>
                <a:srgbClr val="FFFFFF"/>
              </a:buClr>
              <a:buSzPts val="2693"/>
              <a:buFont typeface="Gill Sans"/>
              <a:buChar char="•"/>
              <a:defRPr sz="1575"/>
            </a:lvl1pPr>
            <a:lvl2pPr indent="-399621" lvl="1" marL="914400" rtl="0" algn="l">
              <a:lnSpc>
                <a:spcPct val="100000"/>
              </a:lnSpc>
              <a:spcBef>
                <a:spcPts val="2588"/>
              </a:spcBef>
              <a:spcAft>
                <a:spcPts val="0"/>
              </a:spcAft>
              <a:buClr>
                <a:srgbClr val="FFFFFF"/>
              </a:buClr>
              <a:buSzPts val="2693"/>
              <a:buFont typeface="Gill Sans"/>
              <a:buChar char="•"/>
              <a:defRPr sz="1575"/>
            </a:lvl2pPr>
            <a:lvl3pPr indent="-399621" lvl="2" marL="1371600" rtl="0" algn="l">
              <a:lnSpc>
                <a:spcPct val="100000"/>
              </a:lnSpc>
              <a:spcBef>
                <a:spcPts val="2588"/>
              </a:spcBef>
              <a:spcAft>
                <a:spcPts val="0"/>
              </a:spcAft>
              <a:buClr>
                <a:srgbClr val="FFFFFF"/>
              </a:buClr>
              <a:buSzPts val="2693"/>
              <a:buFont typeface="Gill Sans"/>
              <a:buChar char="•"/>
              <a:defRPr sz="1575"/>
            </a:lvl3pPr>
            <a:lvl4pPr indent="-399621" lvl="3" marL="1828800" rtl="0" algn="l">
              <a:lnSpc>
                <a:spcPct val="100000"/>
              </a:lnSpc>
              <a:spcBef>
                <a:spcPts val="2588"/>
              </a:spcBef>
              <a:spcAft>
                <a:spcPts val="0"/>
              </a:spcAft>
              <a:buClr>
                <a:srgbClr val="FFFFFF"/>
              </a:buClr>
              <a:buSzPts val="2693"/>
              <a:buFont typeface="Gill Sans"/>
              <a:buChar char="•"/>
              <a:defRPr sz="1575"/>
            </a:lvl4pPr>
            <a:lvl5pPr indent="-399621" lvl="4" marL="2286000" rtl="0" algn="l">
              <a:lnSpc>
                <a:spcPct val="100000"/>
              </a:lnSpc>
              <a:spcBef>
                <a:spcPts val="2588"/>
              </a:spcBef>
              <a:spcAft>
                <a:spcPts val="0"/>
              </a:spcAft>
              <a:buClr>
                <a:srgbClr val="FFFFFF"/>
              </a:buClr>
              <a:buSzPts val="2693"/>
              <a:buFont typeface="Gill Sans"/>
              <a:buChar char="•"/>
              <a:defRPr sz="1575"/>
            </a:lvl5pPr>
            <a:lvl6pPr indent="-424053" lvl="5" marL="27432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6pPr>
            <a:lvl7pPr indent="-424053" lvl="6" marL="32004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7pPr>
            <a:lvl8pPr indent="-424053" lvl="7" marL="36576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8pPr>
            <a:lvl9pPr indent="-424053" lvl="8" marL="41148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9pPr>
          </a:lstStyle>
          <a:p/>
        </p:txBody>
      </p:sp>
      <p:sp>
        <p:nvSpPr>
          <p:cNvPr id="122" name="Google Shape;122;p29"/>
          <p:cNvSpPr txBox="1"/>
          <p:nvPr>
            <p:ph idx="12" type="sldNum"/>
          </p:nvPr>
        </p:nvSpPr>
        <p:spPr>
          <a:xfrm>
            <a:off x="4445410" y="4910138"/>
            <a:ext cx="243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&amp; Bullets">
  <p:cSld name="1_Title &amp; Bullets">
    <p:bg>
      <p:bgPr>
        <a:solidFill>
          <a:srgbClr val="FFFFF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0"/>
          <p:cNvSpPr txBox="1"/>
          <p:nvPr>
            <p:ph type="title"/>
          </p:nvPr>
        </p:nvSpPr>
        <p:spPr>
          <a:xfrm>
            <a:off x="633413" y="3571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 Light"/>
              <a:buNone/>
              <a:defRPr sz="42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25" name="Google Shape;125;p30"/>
          <p:cNvSpPr txBox="1"/>
          <p:nvPr>
            <p:ph idx="1" type="body"/>
          </p:nvPr>
        </p:nvSpPr>
        <p:spPr>
          <a:xfrm>
            <a:off x="633413" y="1214437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321468" lvl="0" marL="457200" rtl="0" algn="l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Helvetica Neue Light"/>
              <a:buChar char="•"/>
              <a:defRPr sz="195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21468" lvl="1" marL="914400" rtl="0" algn="l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Helvetica Neue Light"/>
              <a:buChar char="•"/>
              <a:defRPr sz="195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21468" lvl="2" marL="1371600" rtl="0" algn="l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Helvetica Neue Light"/>
              <a:buChar char="•"/>
              <a:defRPr sz="195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21468" lvl="3" marL="1828800" rtl="0" algn="l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Helvetica Neue Light"/>
              <a:buChar char="•"/>
              <a:defRPr sz="195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21468" lvl="4" marL="2286000" rtl="0" algn="l">
              <a:lnSpc>
                <a:spcPct val="100000"/>
              </a:lnSpc>
              <a:spcBef>
                <a:spcPts val="2213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Helvetica Neue Light"/>
              <a:buChar char="•"/>
              <a:defRPr sz="195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24053" lvl="5" marL="27432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6pPr>
            <a:lvl7pPr indent="-424053" lvl="6" marL="32004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7pPr>
            <a:lvl8pPr indent="-424053" lvl="7" marL="36576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8pPr>
            <a:lvl9pPr indent="-424053" lvl="8" marL="41148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9pPr>
          </a:lstStyle>
          <a:p/>
        </p:txBody>
      </p:sp>
      <p:sp>
        <p:nvSpPr>
          <p:cNvPr id="126" name="Google Shape;126;p30"/>
          <p:cNvSpPr txBox="1"/>
          <p:nvPr>
            <p:ph idx="12" type="sldNum"/>
          </p:nvPr>
        </p:nvSpPr>
        <p:spPr>
          <a:xfrm>
            <a:off x="4484637" y="4905375"/>
            <a:ext cx="256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1_Blank"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idx="12" type="sldNum"/>
          </p:nvPr>
        </p:nvSpPr>
        <p:spPr>
          <a:xfrm>
            <a:off x="4484637" y="4905375"/>
            <a:ext cx="2565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- Top">
  <p:cSld name="1_Title - To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2"/>
          <p:cNvSpPr txBox="1"/>
          <p:nvPr>
            <p:ph type="title"/>
          </p:nvPr>
        </p:nvSpPr>
        <p:spPr>
          <a:xfrm>
            <a:off x="1843088" y="742950"/>
            <a:ext cx="5457900" cy="9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75"/>
              <a:buFont typeface="Gill Sans"/>
              <a:buNone/>
              <a:defRPr sz="4275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31" name="Google Shape;131;p32"/>
          <p:cNvSpPr txBox="1"/>
          <p:nvPr>
            <p:ph idx="12" type="sldNum"/>
          </p:nvPr>
        </p:nvSpPr>
        <p:spPr>
          <a:xfrm>
            <a:off x="4499372" y="4325541"/>
            <a:ext cx="2067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8100" lIns="38100" spcFirstLastPara="1" rIns="38100" wrap="square" tIns="381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5"/>
              <a:buFont typeface="Arial"/>
              <a:buNone/>
              <a:defRPr b="0" i="0" sz="825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Default - Title Slide">
  <p:cSld name="1_Default - Title Slide">
    <p:bg>
      <p:bgPr>
        <a:solidFill>
          <a:srgbClr val="FFFFF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type="title"/>
          </p:nvPr>
        </p:nvSpPr>
        <p:spPr>
          <a:xfrm>
            <a:off x="685890" y="1383508"/>
            <a:ext cx="77733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300" lIns="114300" spcFirstLastPara="1" rIns="114300" wrap="square" tIns="1143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88"/>
              <a:buFont typeface="Calibri"/>
              <a:buNone/>
              <a:defRPr sz="438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34" name="Google Shape;134;p33"/>
          <p:cNvSpPr txBox="1"/>
          <p:nvPr>
            <p:ph idx="1" type="body"/>
          </p:nvPr>
        </p:nvSpPr>
        <p:spPr>
          <a:xfrm>
            <a:off x="1371779" y="2914650"/>
            <a:ext cx="64017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300" lIns="114300" spcFirstLastPara="1" rIns="114300" wrap="square" tIns="114300"/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9A9A9A"/>
              </a:buClr>
              <a:buSzPts val="3188"/>
              <a:buFont typeface="Calibri"/>
              <a:buNone/>
              <a:defRPr sz="3188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9A9A9A"/>
              </a:buClr>
              <a:buSzPts val="3188"/>
              <a:buFont typeface="Calibri"/>
              <a:buNone/>
              <a:defRPr sz="3188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9A9A9A"/>
              </a:buClr>
              <a:buSzPts val="3188"/>
              <a:buFont typeface="Calibri"/>
              <a:buNone/>
              <a:defRPr sz="3188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9A9A9A"/>
              </a:buClr>
              <a:buSzPts val="3188"/>
              <a:buFont typeface="Calibri"/>
              <a:buNone/>
              <a:defRPr sz="3188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9A9A9A"/>
              </a:buClr>
              <a:buSzPts val="3188"/>
              <a:buFont typeface="Calibri"/>
              <a:buNone/>
              <a:defRPr sz="3188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24053" lvl="5" marL="27432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6pPr>
            <a:lvl7pPr indent="-424053" lvl="6" marL="32004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7pPr>
            <a:lvl8pPr indent="-424053" lvl="7" marL="36576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8pPr>
            <a:lvl9pPr indent="-424053" lvl="8" marL="41148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9pPr>
          </a:lstStyle>
          <a:p/>
        </p:txBody>
      </p:sp>
      <p:sp>
        <p:nvSpPr>
          <p:cNvPr id="135" name="Google Shape;135;p33"/>
          <p:cNvSpPr txBox="1"/>
          <p:nvPr>
            <p:ph idx="12" type="sldNum"/>
          </p:nvPr>
        </p:nvSpPr>
        <p:spPr>
          <a:xfrm>
            <a:off x="8274356" y="4697629"/>
            <a:ext cx="413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300" lIns="114300" spcFirstLastPara="1" rIns="114300" wrap="square" tIns="1143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- Top">
  <p:cSld name="2_Title - Top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4"/>
          <p:cNvSpPr txBox="1"/>
          <p:nvPr>
            <p:ph type="title"/>
          </p:nvPr>
        </p:nvSpPr>
        <p:spPr>
          <a:xfrm>
            <a:off x="933450" y="0"/>
            <a:ext cx="7277100" cy="15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38" name="Google Shape;138;p34"/>
          <p:cNvSpPr txBox="1"/>
          <p:nvPr>
            <p:ph idx="12" type="sldNum"/>
          </p:nvPr>
        </p:nvSpPr>
        <p:spPr>
          <a:xfrm>
            <a:off x="6248387" y="4612934"/>
            <a:ext cx="304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4250" lIns="84250" spcFirstLastPara="1" rIns="84250" wrap="square" tIns="84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- Top">
  <p:cSld name="3_Title - Top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5"/>
          <p:cNvSpPr txBox="1"/>
          <p:nvPr>
            <p:ph type="title"/>
          </p:nvPr>
        </p:nvSpPr>
        <p:spPr>
          <a:xfrm>
            <a:off x="933450" y="0"/>
            <a:ext cx="7277100" cy="15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41" name="Google Shape;141;p35"/>
          <p:cNvSpPr txBox="1"/>
          <p:nvPr>
            <p:ph idx="12" type="sldNum"/>
          </p:nvPr>
        </p:nvSpPr>
        <p:spPr>
          <a:xfrm>
            <a:off x="6248387" y="4612934"/>
            <a:ext cx="304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4250" lIns="84250" spcFirstLastPara="1" rIns="84250" wrap="square" tIns="84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- Center">
  <p:cSld name="1_Title - Center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6"/>
          <p:cNvSpPr txBox="1"/>
          <p:nvPr>
            <p:ph type="title"/>
          </p:nvPr>
        </p:nvSpPr>
        <p:spPr>
          <a:xfrm>
            <a:off x="652463" y="1566863"/>
            <a:ext cx="7839000" cy="20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44" name="Google Shape;144;p36"/>
          <p:cNvSpPr txBox="1"/>
          <p:nvPr>
            <p:ph idx="12" type="sldNum"/>
          </p:nvPr>
        </p:nvSpPr>
        <p:spPr>
          <a:xfrm>
            <a:off x="6248387" y="4612934"/>
            <a:ext cx="304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4250" lIns="84250" spcFirstLastPara="1" rIns="84250" wrap="square" tIns="84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_Title - Top">
  <p:cSld name="4_Title - Top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7"/>
          <p:cNvSpPr txBox="1"/>
          <p:nvPr>
            <p:ph type="title"/>
          </p:nvPr>
        </p:nvSpPr>
        <p:spPr>
          <a:xfrm>
            <a:off x="933450" y="0"/>
            <a:ext cx="7277100" cy="15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47" name="Google Shape;147;p37"/>
          <p:cNvSpPr txBox="1"/>
          <p:nvPr>
            <p:ph idx="12" type="sldNum"/>
          </p:nvPr>
        </p:nvSpPr>
        <p:spPr>
          <a:xfrm>
            <a:off x="6248387" y="4612934"/>
            <a:ext cx="304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4250" lIns="84250" spcFirstLastPara="1" rIns="84250" wrap="square" tIns="84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Blank">
  <p:cSld name="2_Blank"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8"/>
          <p:cNvSpPr txBox="1"/>
          <p:nvPr>
            <p:ph idx="12" type="sldNum"/>
          </p:nvPr>
        </p:nvSpPr>
        <p:spPr>
          <a:xfrm>
            <a:off x="6057900" y="4683919"/>
            <a:ext cx="1600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9"/>
          <p:cNvSpPr txBox="1"/>
          <p:nvPr>
            <p:ph type="title"/>
          </p:nvPr>
        </p:nvSpPr>
        <p:spPr>
          <a:xfrm>
            <a:off x="1485900" y="69057"/>
            <a:ext cx="61722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52" name="Google Shape;152;p39"/>
          <p:cNvSpPr txBox="1"/>
          <p:nvPr>
            <p:ph idx="1" type="body"/>
          </p:nvPr>
        </p:nvSpPr>
        <p:spPr>
          <a:xfrm>
            <a:off x="1485900" y="1200150"/>
            <a:ext cx="61722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 algn="l">
              <a:lnSpc>
                <a:spcPct val="100000"/>
              </a:lnSpc>
              <a:spcBef>
                <a:spcPts val="263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lnSpc>
                <a:spcPct val="100000"/>
              </a:lnSpc>
              <a:spcBef>
                <a:spcPts val="263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rtl="0" algn="l">
              <a:lnSpc>
                <a:spcPct val="100000"/>
              </a:lnSpc>
              <a:spcBef>
                <a:spcPts val="263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rtl="0" algn="l">
              <a:lnSpc>
                <a:spcPct val="100000"/>
              </a:lnSpc>
              <a:spcBef>
                <a:spcPts val="263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rtl="0" algn="l">
              <a:lnSpc>
                <a:spcPct val="100000"/>
              </a:lnSpc>
              <a:spcBef>
                <a:spcPts val="263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24053" lvl="5" marL="27432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6pPr>
            <a:lvl7pPr indent="-424053" lvl="6" marL="32004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7pPr>
            <a:lvl8pPr indent="-424053" lvl="7" marL="36576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8pPr>
            <a:lvl9pPr indent="-424053" lvl="8" marL="41148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9pPr>
          </a:lstStyle>
          <a:p/>
        </p:txBody>
      </p:sp>
      <p:sp>
        <p:nvSpPr>
          <p:cNvPr id="153" name="Google Shape;153;p39"/>
          <p:cNvSpPr txBox="1"/>
          <p:nvPr>
            <p:ph idx="12" type="sldNum"/>
          </p:nvPr>
        </p:nvSpPr>
        <p:spPr>
          <a:xfrm>
            <a:off x="6057900" y="4683919"/>
            <a:ext cx="1600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bg>
      <p:bgPr>
        <a:solidFill>
          <a:srgbClr val="FFFFFF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0"/>
          <p:cNvSpPr txBox="1"/>
          <p:nvPr>
            <p:ph type="title"/>
          </p:nvPr>
        </p:nvSpPr>
        <p:spPr>
          <a:xfrm>
            <a:off x="1485900" y="69057"/>
            <a:ext cx="61722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6057900" y="4683919"/>
            <a:ext cx="1600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Blank">
  <p:cSld name="3_Blank"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/>
          <p:nvPr>
            <p:ph idx="12" type="sldNum"/>
          </p:nvPr>
        </p:nvSpPr>
        <p:spPr>
          <a:xfrm>
            <a:off x="5986463" y="4742605"/>
            <a:ext cx="1542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2"/>
          <p:cNvSpPr txBox="1"/>
          <p:nvPr>
            <p:ph type="title"/>
          </p:nvPr>
        </p:nvSpPr>
        <p:spPr>
          <a:xfrm>
            <a:off x="1657350" y="1383507"/>
            <a:ext cx="58293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61" name="Google Shape;161;p42"/>
          <p:cNvSpPr txBox="1"/>
          <p:nvPr>
            <p:ph idx="1" type="body"/>
          </p:nvPr>
        </p:nvSpPr>
        <p:spPr>
          <a:xfrm>
            <a:off x="2171700" y="2914650"/>
            <a:ext cx="48006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lnSpc>
                <a:spcPct val="100000"/>
              </a:lnSpc>
              <a:spcBef>
                <a:spcPts val="263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263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263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263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263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24053" lvl="5" marL="27432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6pPr>
            <a:lvl7pPr indent="-424053" lvl="6" marL="32004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7pPr>
            <a:lvl8pPr indent="-424053" lvl="7" marL="36576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8pPr>
            <a:lvl9pPr indent="-424053" lvl="8" marL="41148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9pPr>
          </a:lstStyle>
          <a:p/>
        </p:txBody>
      </p:sp>
      <p:sp>
        <p:nvSpPr>
          <p:cNvPr id="162" name="Google Shape;162;p42"/>
          <p:cNvSpPr txBox="1"/>
          <p:nvPr>
            <p:ph idx="12" type="sldNum"/>
          </p:nvPr>
        </p:nvSpPr>
        <p:spPr>
          <a:xfrm>
            <a:off x="6057900" y="4742604"/>
            <a:ext cx="1600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/>
          <p:nvPr>
            <p:ph type="title"/>
          </p:nvPr>
        </p:nvSpPr>
        <p:spPr>
          <a:xfrm>
            <a:off x="1485900" y="69057"/>
            <a:ext cx="6172200" cy="11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65" name="Google Shape;165;p43"/>
          <p:cNvSpPr txBox="1"/>
          <p:nvPr>
            <p:ph idx="1" type="body"/>
          </p:nvPr>
        </p:nvSpPr>
        <p:spPr>
          <a:xfrm>
            <a:off x="1485900" y="1200150"/>
            <a:ext cx="6172200" cy="39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 algn="l">
              <a:lnSpc>
                <a:spcPct val="100000"/>
              </a:lnSpc>
              <a:spcBef>
                <a:spcPts val="263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rtl="0" algn="l">
              <a:lnSpc>
                <a:spcPct val="100000"/>
              </a:lnSpc>
              <a:spcBef>
                <a:spcPts val="263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rtl="0" algn="l">
              <a:lnSpc>
                <a:spcPct val="100000"/>
              </a:lnSpc>
              <a:spcBef>
                <a:spcPts val="263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rtl="0" algn="l">
              <a:lnSpc>
                <a:spcPct val="100000"/>
              </a:lnSpc>
              <a:spcBef>
                <a:spcPts val="263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rtl="0" algn="l">
              <a:lnSpc>
                <a:spcPct val="100000"/>
              </a:lnSpc>
              <a:spcBef>
                <a:spcPts val="263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24053" lvl="5" marL="27432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6pPr>
            <a:lvl7pPr indent="-424053" lvl="6" marL="32004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7pPr>
            <a:lvl8pPr indent="-424053" lvl="7" marL="36576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8pPr>
            <a:lvl9pPr indent="-424053" lvl="8" marL="41148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9pPr>
          </a:lstStyle>
          <a:p/>
        </p:txBody>
      </p:sp>
      <p:sp>
        <p:nvSpPr>
          <p:cNvPr id="166" name="Google Shape;166;p43"/>
          <p:cNvSpPr txBox="1"/>
          <p:nvPr>
            <p:ph idx="12" type="sldNum"/>
          </p:nvPr>
        </p:nvSpPr>
        <p:spPr>
          <a:xfrm>
            <a:off x="6057900" y="4742604"/>
            <a:ext cx="1600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ullets">
  <p:cSld name="1_Bullets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 txBox="1"/>
          <p:nvPr>
            <p:ph idx="1" type="body"/>
          </p:nvPr>
        </p:nvSpPr>
        <p:spPr>
          <a:xfrm>
            <a:off x="652463" y="666750"/>
            <a:ext cx="7839000" cy="3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424053" lvl="0" marL="457200" rtl="0" algn="l">
              <a:lnSpc>
                <a:spcPct val="100000"/>
              </a:lnSpc>
              <a:spcBef>
                <a:spcPts val="2738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1pPr>
            <a:lvl2pPr indent="-424053" lvl="1" marL="914400" rtl="0" algn="l">
              <a:lnSpc>
                <a:spcPct val="100000"/>
              </a:lnSpc>
              <a:spcBef>
                <a:spcPts val="2738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2pPr>
            <a:lvl3pPr indent="-424053" lvl="2" marL="1371600" rtl="0" algn="l">
              <a:lnSpc>
                <a:spcPct val="100000"/>
              </a:lnSpc>
              <a:spcBef>
                <a:spcPts val="2738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3pPr>
            <a:lvl4pPr indent="-424053" lvl="3" marL="1828800" rtl="0" algn="l">
              <a:lnSpc>
                <a:spcPct val="100000"/>
              </a:lnSpc>
              <a:spcBef>
                <a:spcPts val="2738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4pPr>
            <a:lvl5pPr indent="-424053" lvl="4" marL="2286000" rtl="0" algn="l">
              <a:lnSpc>
                <a:spcPct val="100000"/>
              </a:lnSpc>
              <a:spcBef>
                <a:spcPts val="2738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5pPr>
            <a:lvl6pPr indent="-424053" lvl="5" marL="27432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6pPr>
            <a:lvl7pPr indent="-424053" lvl="6" marL="32004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7pPr>
            <a:lvl8pPr indent="-424053" lvl="7" marL="36576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8pPr>
            <a:lvl9pPr indent="-424053" lvl="8" marL="41148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9pPr>
          </a:lstStyle>
          <a:p/>
        </p:txBody>
      </p:sp>
      <p:sp>
        <p:nvSpPr>
          <p:cNvPr id="169" name="Google Shape;169;p44"/>
          <p:cNvSpPr txBox="1"/>
          <p:nvPr>
            <p:ph idx="12" type="sldNum"/>
          </p:nvPr>
        </p:nvSpPr>
        <p:spPr>
          <a:xfrm>
            <a:off x="6248387" y="4612934"/>
            <a:ext cx="304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4250" lIns="84250" spcFirstLastPara="1" rIns="84250" wrap="square" tIns="84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fault">
  <p:cSld name="Default">
    <p:bg>
      <p:bgPr>
        <a:solidFill>
          <a:srgbClr val="FFFFFF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5"/>
          <p:cNvSpPr txBox="1"/>
          <p:nvPr>
            <p:ph idx="12" type="sldNum"/>
          </p:nvPr>
        </p:nvSpPr>
        <p:spPr>
          <a:xfrm>
            <a:off x="6057900" y="4686300"/>
            <a:ext cx="14286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b="0" i="0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" name="Google Shape;172;p45"/>
          <p:cNvSpPr txBox="1"/>
          <p:nvPr>
            <p:ph type="title"/>
          </p:nvPr>
        </p:nvSpPr>
        <p:spPr>
          <a:xfrm>
            <a:off x="1657350" y="285750"/>
            <a:ext cx="582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  <a:defRPr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73" name="Google Shape;173;p45"/>
          <p:cNvSpPr txBox="1"/>
          <p:nvPr>
            <p:ph idx="1" type="body"/>
          </p:nvPr>
        </p:nvSpPr>
        <p:spPr>
          <a:xfrm>
            <a:off x="1657350" y="1485900"/>
            <a:ext cx="58293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 algn="l">
              <a:lnSpc>
                <a:spcPct val="100000"/>
              </a:lnSpc>
              <a:spcBef>
                <a:spcPts val="263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rtl="0" algn="l">
              <a:lnSpc>
                <a:spcPct val="100000"/>
              </a:lnSpc>
              <a:spcBef>
                <a:spcPts val="263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rtl="0" algn="l">
              <a:lnSpc>
                <a:spcPct val="100000"/>
              </a:lnSpc>
              <a:spcBef>
                <a:spcPts val="263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rtl="0" algn="l">
              <a:lnSpc>
                <a:spcPct val="100000"/>
              </a:lnSpc>
              <a:spcBef>
                <a:spcPts val="263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rtl="0" algn="l">
              <a:lnSpc>
                <a:spcPct val="100000"/>
              </a:lnSpc>
              <a:spcBef>
                <a:spcPts val="263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24053" lvl="5" marL="27432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6pPr>
            <a:lvl7pPr indent="-424053" lvl="6" marL="32004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7pPr>
            <a:lvl8pPr indent="-424053" lvl="7" marL="36576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8pPr>
            <a:lvl9pPr indent="-424053" lvl="8" marL="41148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Bullets">
  <p:cSld name="2_Bullets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6"/>
          <p:cNvSpPr txBox="1"/>
          <p:nvPr>
            <p:ph idx="1" type="body"/>
          </p:nvPr>
        </p:nvSpPr>
        <p:spPr>
          <a:xfrm>
            <a:off x="652463" y="666750"/>
            <a:ext cx="7839000" cy="3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424053" lvl="0" marL="457200" rtl="0" algn="l">
              <a:lnSpc>
                <a:spcPct val="100000"/>
              </a:lnSpc>
              <a:spcBef>
                <a:spcPts val="2738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1pPr>
            <a:lvl2pPr indent="-424053" lvl="1" marL="914400" rtl="0" algn="l">
              <a:lnSpc>
                <a:spcPct val="100000"/>
              </a:lnSpc>
              <a:spcBef>
                <a:spcPts val="2738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2pPr>
            <a:lvl3pPr indent="-424053" lvl="2" marL="1371600" rtl="0" algn="l">
              <a:lnSpc>
                <a:spcPct val="100000"/>
              </a:lnSpc>
              <a:spcBef>
                <a:spcPts val="2738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3pPr>
            <a:lvl4pPr indent="-424053" lvl="3" marL="1828800" rtl="0" algn="l">
              <a:lnSpc>
                <a:spcPct val="100000"/>
              </a:lnSpc>
              <a:spcBef>
                <a:spcPts val="2738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4pPr>
            <a:lvl5pPr indent="-424053" lvl="4" marL="2286000" rtl="0" algn="l">
              <a:lnSpc>
                <a:spcPct val="100000"/>
              </a:lnSpc>
              <a:spcBef>
                <a:spcPts val="2738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5pPr>
            <a:lvl6pPr indent="-424053" lvl="5" marL="27432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6pPr>
            <a:lvl7pPr indent="-424053" lvl="6" marL="32004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7pPr>
            <a:lvl8pPr indent="-424053" lvl="7" marL="36576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8pPr>
            <a:lvl9pPr indent="-424053" lvl="8" marL="41148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9pPr>
          </a:lstStyle>
          <a:p/>
        </p:txBody>
      </p:sp>
      <p:sp>
        <p:nvSpPr>
          <p:cNvPr id="176" name="Google Shape;176;p46"/>
          <p:cNvSpPr txBox="1"/>
          <p:nvPr>
            <p:ph idx="12" type="sldNum"/>
          </p:nvPr>
        </p:nvSpPr>
        <p:spPr>
          <a:xfrm>
            <a:off x="6248387" y="4612934"/>
            <a:ext cx="304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4250" lIns="84250" spcFirstLastPara="1" rIns="84250" wrap="square" tIns="84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- Center">
  <p:cSld name="2_Title - Center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7"/>
          <p:cNvSpPr txBox="1"/>
          <p:nvPr>
            <p:ph type="title"/>
          </p:nvPr>
        </p:nvSpPr>
        <p:spPr>
          <a:xfrm>
            <a:off x="652463" y="1566863"/>
            <a:ext cx="7839000" cy="20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79" name="Google Shape;179;p47"/>
          <p:cNvSpPr txBox="1"/>
          <p:nvPr>
            <p:ph idx="12" type="sldNum"/>
          </p:nvPr>
        </p:nvSpPr>
        <p:spPr>
          <a:xfrm>
            <a:off x="6248387" y="4612934"/>
            <a:ext cx="304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4250" lIns="84250" spcFirstLastPara="1" rIns="84250" wrap="square" tIns="84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Bullets">
  <p:cSld name="3_Bullets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8"/>
          <p:cNvSpPr txBox="1"/>
          <p:nvPr>
            <p:ph idx="1" type="body"/>
          </p:nvPr>
        </p:nvSpPr>
        <p:spPr>
          <a:xfrm>
            <a:off x="652463" y="666750"/>
            <a:ext cx="7839000" cy="3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424053" lvl="0" marL="457200" rtl="0" algn="l">
              <a:lnSpc>
                <a:spcPct val="100000"/>
              </a:lnSpc>
              <a:spcBef>
                <a:spcPts val="2738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1pPr>
            <a:lvl2pPr indent="-424053" lvl="1" marL="914400" rtl="0" algn="l">
              <a:lnSpc>
                <a:spcPct val="100000"/>
              </a:lnSpc>
              <a:spcBef>
                <a:spcPts val="2738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2pPr>
            <a:lvl3pPr indent="-424053" lvl="2" marL="1371600" rtl="0" algn="l">
              <a:lnSpc>
                <a:spcPct val="100000"/>
              </a:lnSpc>
              <a:spcBef>
                <a:spcPts val="2738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3pPr>
            <a:lvl4pPr indent="-424053" lvl="3" marL="1828800" rtl="0" algn="l">
              <a:lnSpc>
                <a:spcPct val="100000"/>
              </a:lnSpc>
              <a:spcBef>
                <a:spcPts val="2738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4pPr>
            <a:lvl5pPr indent="-424053" lvl="4" marL="2286000" rtl="0" algn="l">
              <a:lnSpc>
                <a:spcPct val="100000"/>
              </a:lnSpc>
              <a:spcBef>
                <a:spcPts val="2738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5pPr>
            <a:lvl6pPr indent="-424053" lvl="5" marL="27432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6pPr>
            <a:lvl7pPr indent="-424053" lvl="6" marL="32004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7pPr>
            <a:lvl8pPr indent="-424053" lvl="7" marL="36576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8pPr>
            <a:lvl9pPr indent="-424053" lvl="8" marL="41148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9pPr>
          </a:lstStyle>
          <a:p/>
        </p:txBody>
      </p:sp>
      <p:sp>
        <p:nvSpPr>
          <p:cNvPr id="182" name="Google Shape;182;p48"/>
          <p:cNvSpPr txBox="1"/>
          <p:nvPr>
            <p:ph idx="12" type="sldNum"/>
          </p:nvPr>
        </p:nvSpPr>
        <p:spPr>
          <a:xfrm>
            <a:off x="6248387" y="4612934"/>
            <a:ext cx="304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4250" lIns="84250" spcFirstLastPara="1" rIns="84250" wrap="square" tIns="84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Only">
  <p:cSld name="1_Title Only">
    <p:bg>
      <p:bgPr>
        <a:solidFill>
          <a:srgbClr val="FFFFFF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9"/>
          <p:cNvSpPr/>
          <p:nvPr/>
        </p:nvSpPr>
        <p:spPr>
          <a:xfrm>
            <a:off x="-1472" y="-1908"/>
            <a:ext cx="9133800" cy="732300"/>
          </a:xfrm>
          <a:prstGeom prst="rect">
            <a:avLst/>
          </a:prstGeom>
          <a:solidFill>
            <a:srgbClr val="00279F"/>
          </a:solidFill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49"/>
          <p:cNvSpPr txBox="1"/>
          <p:nvPr>
            <p:ph type="title"/>
          </p:nvPr>
        </p:nvSpPr>
        <p:spPr>
          <a:xfrm>
            <a:off x="-1" y="0"/>
            <a:ext cx="9148500" cy="699000"/>
          </a:xfrm>
          <a:prstGeom prst="rect">
            <a:avLst/>
          </a:prstGeom>
          <a:solidFill>
            <a:srgbClr val="002DAA"/>
          </a:solidFill>
          <a:ln>
            <a:noFill/>
          </a:ln>
        </p:spPr>
        <p:txBody>
          <a:bodyPr anchorCtr="0" anchor="ctr" bIns="90050" lIns="90050" spcFirstLastPara="1" rIns="90050" wrap="square" tIns="9005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Font typeface="Gill Sans"/>
              <a:buNone/>
              <a:defRPr sz="4200">
                <a:latin typeface="Gill Sans"/>
                <a:ea typeface="Gill Sans"/>
                <a:cs typeface="Gill Sans"/>
                <a:sym typeface="Gill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86" name="Google Shape;186;p49"/>
          <p:cNvSpPr txBox="1"/>
          <p:nvPr>
            <p:ph idx="12" type="sldNum"/>
          </p:nvPr>
        </p:nvSpPr>
        <p:spPr>
          <a:xfrm>
            <a:off x="8843547" y="4355837"/>
            <a:ext cx="304800" cy="3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84250" lIns="84250" spcFirstLastPara="1" rIns="84250" wrap="square" tIns="8425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imes New Roman"/>
              <a:buNone/>
              <a:defRPr b="0" i="0" sz="9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Default - Title Slide">
  <p:cSld name="2_Default - Title Slide">
    <p:bg>
      <p:bgPr>
        <a:solidFill>
          <a:srgbClr val="FFFF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0"/>
          <p:cNvSpPr txBox="1"/>
          <p:nvPr>
            <p:ph type="title"/>
          </p:nvPr>
        </p:nvSpPr>
        <p:spPr>
          <a:xfrm>
            <a:off x="685890" y="1383508"/>
            <a:ext cx="7773300" cy="153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300" lIns="114300" spcFirstLastPara="1" rIns="114300" wrap="square" tIns="114300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88"/>
              <a:buFont typeface="Calibri"/>
              <a:buNone/>
              <a:defRPr sz="4388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89" name="Google Shape;189;p50"/>
          <p:cNvSpPr txBox="1"/>
          <p:nvPr>
            <p:ph idx="1" type="body"/>
          </p:nvPr>
        </p:nvSpPr>
        <p:spPr>
          <a:xfrm>
            <a:off x="1371779" y="2914650"/>
            <a:ext cx="6401700" cy="22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14300" lIns="114300" spcFirstLastPara="1" rIns="114300" wrap="square" tIns="114300"/>
          <a:lstStyle>
            <a:lvl1pPr indent="-228600" lvl="0" marL="4572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9A9A9A"/>
              </a:buClr>
              <a:buSzPts val="3188"/>
              <a:buFont typeface="Calibri"/>
              <a:buNone/>
              <a:defRPr sz="3188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9A9A9A"/>
              </a:buClr>
              <a:buSzPts val="3188"/>
              <a:buFont typeface="Calibri"/>
              <a:buNone/>
              <a:defRPr sz="3188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9A9A9A"/>
              </a:buClr>
              <a:buSzPts val="3188"/>
              <a:buFont typeface="Calibri"/>
              <a:buNone/>
              <a:defRPr sz="3188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9A9A9A"/>
              </a:buClr>
              <a:buSzPts val="3188"/>
              <a:buFont typeface="Calibri"/>
              <a:buNone/>
              <a:defRPr sz="3188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9A9A9A"/>
              </a:buClr>
              <a:buSzPts val="3188"/>
              <a:buFont typeface="Calibri"/>
              <a:buNone/>
              <a:defRPr sz="3188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24053" lvl="5" marL="27432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6pPr>
            <a:lvl7pPr indent="-424053" lvl="6" marL="32004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7pPr>
            <a:lvl8pPr indent="-424053" lvl="7" marL="36576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8pPr>
            <a:lvl9pPr indent="-424053" lvl="8" marL="41148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9pPr>
          </a:lstStyle>
          <a:p/>
        </p:txBody>
      </p:sp>
      <p:sp>
        <p:nvSpPr>
          <p:cNvPr id="190" name="Google Shape;190;p50"/>
          <p:cNvSpPr txBox="1"/>
          <p:nvPr>
            <p:ph idx="12" type="sldNum"/>
          </p:nvPr>
        </p:nvSpPr>
        <p:spPr>
          <a:xfrm>
            <a:off x="8274356" y="4697629"/>
            <a:ext cx="413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300" lIns="114300" spcFirstLastPara="1" rIns="114300" wrap="square" tIns="1143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9A9A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9A9A9A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and Content">
  <p:cSld name="2_Title and Content">
    <p:bg>
      <p:bgPr>
        <a:solidFill>
          <a:srgbClr val="FFFFFF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1"/>
          <p:cNvSpPr txBox="1"/>
          <p:nvPr>
            <p:ph type="title"/>
          </p:nvPr>
        </p:nvSpPr>
        <p:spPr>
          <a:xfrm>
            <a:off x="1485900" y="205979"/>
            <a:ext cx="6172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93" name="Google Shape;193;p51"/>
          <p:cNvSpPr txBox="1"/>
          <p:nvPr>
            <p:ph idx="1" type="body"/>
          </p:nvPr>
        </p:nvSpPr>
        <p:spPr>
          <a:xfrm>
            <a:off x="1485900" y="1200151"/>
            <a:ext cx="61722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 algn="l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rtl="0" algn="l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rtl="0" algn="l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rtl="0" algn="l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rtl="0" algn="l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24053" lvl="5" marL="27432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6pPr>
            <a:lvl7pPr indent="-424053" lvl="6" marL="32004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7pPr>
            <a:lvl8pPr indent="-424053" lvl="7" marL="36576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8pPr>
            <a:lvl9pPr indent="-424053" lvl="8" marL="41148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9pPr>
          </a:lstStyle>
          <a:p/>
        </p:txBody>
      </p:sp>
      <p:sp>
        <p:nvSpPr>
          <p:cNvPr id="194" name="Google Shape;194;p51"/>
          <p:cNvSpPr txBox="1"/>
          <p:nvPr>
            <p:ph idx="12" type="sldNum"/>
          </p:nvPr>
        </p:nvSpPr>
        <p:spPr>
          <a:xfrm>
            <a:off x="7338785" y="4742605"/>
            <a:ext cx="319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_Title and Content">
  <p:cSld name="3_Title and Conten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2"/>
          <p:cNvSpPr txBox="1"/>
          <p:nvPr>
            <p:ph type="title"/>
          </p:nvPr>
        </p:nvSpPr>
        <p:spPr>
          <a:xfrm>
            <a:off x="1485900" y="205979"/>
            <a:ext cx="6172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Calibri"/>
              <a:buNone/>
              <a:defRPr sz="33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/>
            </a:lvl9pPr>
          </a:lstStyle>
          <a:p/>
        </p:txBody>
      </p:sp>
      <p:sp>
        <p:nvSpPr>
          <p:cNvPr id="197" name="Google Shape;197;p52"/>
          <p:cNvSpPr txBox="1"/>
          <p:nvPr>
            <p:ph idx="1" type="body"/>
          </p:nvPr>
        </p:nvSpPr>
        <p:spPr>
          <a:xfrm>
            <a:off x="1485900" y="1200151"/>
            <a:ext cx="61722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81000" lvl="0" marL="457200" rtl="0" algn="l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rtl="0" algn="l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rtl="0" algn="l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81000" lvl="3" marL="1828800" rtl="0" algn="l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–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81000" lvl="4" marL="2286000" rtl="0" algn="l">
              <a:lnSpc>
                <a:spcPct val="100000"/>
              </a:lnSpc>
              <a:spcBef>
                <a:spcPts val="563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»"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424053" lvl="5" marL="27432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6pPr>
            <a:lvl7pPr indent="-424053" lvl="6" marL="32004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7pPr>
            <a:lvl8pPr indent="-424053" lvl="7" marL="36576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8pPr>
            <a:lvl9pPr indent="-424053" lvl="8" marL="411480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078"/>
              <a:buChar char="•"/>
              <a:defRPr/>
            </a:lvl9pPr>
          </a:lstStyle>
          <a:p/>
        </p:txBody>
      </p:sp>
      <p:sp>
        <p:nvSpPr>
          <p:cNvPr id="198" name="Google Shape;198;p52"/>
          <p:cNvSpPr txBox="1"/>
          <p:nvPr>
            <p:ph idx="12" type="sldNum"/>
          </p:nvPr>
        </p:nvSpPr>
        <p:spPr>
          <a:xfrm>
            <a:off x="7338785" y="4742605"/>
            <a:ext cx="319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5" name="Google Shape;205;p5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5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7" name="Google Shape;207;p5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5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 type="tx">
  <p:cSld name="TITLE_AND_BODY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56"/>
          <p:cNvSpPr txBox="1"/>
          <p:nvPr>
            <p:ph idx="1" type="body"/>
          </p:nvPr>
        </p:nvSpPr>
        <p:spPr>
          <a:xfrm>
            <a:off x="652463" y="666750"/>
            <a:ext cx="7839000" cy="38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 algn="l">
              <a:lnSpc>
                <a:spcPct val="115000"/>
              </a:lnSpc>
              <a:spcBef>
                <a:spcPts val="2738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 algn="l">
              <a:lnSpc>
                <a:spcPct val="115000"/>
              </a:lnSpc>
              <a:spcBef>
                <a:spcPts val="2738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2738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2738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2738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13" name="Google Shape;213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>
  <p:cSld name="Title and body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6" name="Google Shape;216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217" name="Google Shape;21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0" name="Google Shape;220;p5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Arial"/>
              <a:buChar char="■"/>
              <a:defRPr sz="1200"/>
            </a:lvl9pPr>
          </a:lstStyle>
          <a:p/>
        </p:txBody>
      </p:sp>
      <p:sp>
        <p:nvSpPr>
          <p:cNvPr id="221" name="Google Shape;221;p5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Arial"/>
              <a:buChar char="■"/>
              <a:defRPr sz="1200"/>
            </a:lvl9pPr>
          </a:lstStyle>
          <a:p/>
        </p:txBody>
      </p:sp>
      <p:sp>
        <p:nvSpPr>
          <p:cNvPr id="222" name="Google Shape;222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5" name="Google Shape;225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8" name="Google Shape;228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1" name="Google Shape;231;p6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Arial"/>
              <a:buChar char="■"/>
              <a:defRPr sz="1200"/>
            </a:lvl9pPr>
          </a:lstStyle>
          <a:p/>
        </p:txBody>
      </p:sp>
      <p:sp>
        <p:nvSpPr>
          <p:cNvPr id="232" name="Google Shape;232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Arial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35" name="Google Shape;235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Font typeface="Arial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9" name="Google Shape;239;p6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None/>
              <a:defRPr sz="2100"/>
            </a:lvl9pPr>
          </a:lstStyle>
          <a:p/>
        </p:txBody>
      </p:sp>
      <p:sp>
        <p:nvSpPr>
          <p:cNvPr id="240" name="Google Shape;240;p6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241" name="Google Shape;241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/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4" name="Google Shape;244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6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rial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47" name="Google Shape;247;p6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248" name="Google Shape;248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5" name="Google Shape;255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6" name="Google Shape;256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8"/>
          <p:cNvSpPr txBox="1"/>
          <p:nvPr>
            <p:ph type="ctrTitle"/>
          </p:nvPr>
        </p:nvSpPr>
        <p:spPr>
          <a:xfrm>
            <a:off x="3629100" y="0"/>
            <a:ext cx="52032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9" name="Google Shape;259;p68"/>
          <p:cNvSpPr txBox="1"/>
          <p:nvPr>
            <p:ph idx="1" type="subTitle"/>
          </p:nvPr>
        </p:nvSpPr>
        <p:spPr>
          <a:xfrm>
            <a:off x="3629100" y="2026650"/>
            <a:ext cx="5203200" cy="10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 sz="2800">
                <a:solidFill>
                  <a:srgbClr val="B7B7B7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0" name="Google Shape;260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1" name="Google Shape;261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31650" y="3931625"/>
            <a:ext cx="368125" cy="36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68"/>
          <p:cNvSpPr txBox="1"/>
          <p:nvPr>
            <p:ph idx="2" type="subTitle"/>
          </p:nvPr>
        </p:nvSpPr>
        <p:spPr>
          <a:xfrm>
            <a:off x="4212525" y="3931638"/>
            <a:ext cx="45714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3" name="Google Shape;263;p68"/>
          <p:cNvSpPr txBox="1"/>
          <p:nvPr>
            <p:ph idx="3" type="subTitle"/>
          </p:nvPr>
        </p:nvSpPr>
        <p:spPr>
          <a:xfrm>
            <a:off x="4212525" y="4425338"/>
            <a:ext cx="45714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4" name="Google Shape;264;p68"/>
          <p:cNvSpPr txBox="1"/>
          <p:nvPr>
            <p:ph idx="4" type="subTitle"/>
          </p:nvPr>
        </p:nvSpPr>
        <p:spPr>
          <a:xfrm>
            <a:off x="3629100" y="3116850"/>
            <a:ext cx="52032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pic>
        <p:nvPicPr>
          <p:cNvPr id="265" name="Google Shape;26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8913" y="4412600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8" name="Google Shape;268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1" name="Google Shape;271;p7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2" name="Google Shape;272;p7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3" name="Google Shape;273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6" name="Google Shape;276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9" name="Google Shape;279;p7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0" name="Google Shape;280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83" name="Google Shape;283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7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87" name="Google Shape;287;p7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8" name="Google Shape;288;p7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9" name="Google Shape;289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7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2" name="Google Shape;292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76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295" name="Google Shape;295;p7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6" name="Google Shape;296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1" name="Google Shape;301;p7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115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" name="Google Shape;302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3" name="Google Shape;303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4" name="Google Shape;304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3.xml"/><Relationship Id="rId33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22.xml"/><Relationship Id="rId3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25.xml"/><Relationship Id="rId35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24.xml"/><Relationship Id="rId34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27.xml"/><Relationship Id="rId37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26.xml"/><Relationship Id="rId36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29.xml"/><Relationship Id="rId39" Type="http://schemas.openxmlformats.org/officeDocument/2006/relationships/theme" Target="../theme/theme5.xml"/><Relationship Id="rId16" Type="http://schemas.openxmlformats.org/officeDocument/2006/relationships/slideLayout" Target="../slideLayouts/slideLayout28.xml"/><Relationship Id="rId38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62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7.xml"/><Relationship Id="rId6" Type="http://schemas.openxmlformats.org/officeDocument/2006/relationships/slideLayout" Target="../slideLayouts/slideLayout68.xml"/><Relationship Id="rId7" Type="http://schemas.openxmlformats.org/officeDocument/2006/relationships/slideLayout" Target="../slideLayouts/slideLayout69.xml"/><Relationship Id="rId8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2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652463" y="133350"/>
            <a:ext cx="7839000" cy="129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50"/>
              <a:buFont typeface="Gill Sans"/>
              <a:buNone/>
              <a:defRPr b="0" i="0" sz="435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50"/>
              <a:buFont typeface="Gill Sans"/>
              <a:buNone/>
              <a:defRPr b="0" i="0" sz="435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50"/>
              <a:buFont typeface="Gill Sans"/>
              <a:buNone/>
              <a:defRPr b="0" i="0" sz="435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50"/>
              <a:buFont typeface="Gill Sans"/>
              <a:buNone/>
              <a:defRPr b="0" i="0" sz="435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50"/>
              <a:buFont typeface="Gill Sans"/>
              <a:buNone/>
              <a:defRPr b="0" i="0" sz="435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50"/>
              <a:buFont typeface="Gill Sans"/>
              <a:buNone/>
              <a:defRPr b="0" i="0" sz="435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50"/>
              <a:buFont typeface="Gill Sans"/>
              <a:buNone/>
              <a:defRPr b="0" i="0" sz="435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50"/>
              <a:buFont typeface="Gill Sans"/>
              <a:buNone/>
              <a:defRPr b="0" i="0" sz="435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50"/>
              <a:buFont typeface="Gill Sans"/>
              <a:buNone/>
              <a:defRPr b="0" i="0" sz="435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652463" y="1462087"/>
            <a:ext cx="7839000" cy="32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/>
          <a:lstStyle>
            <a:lvl1pPr indent="-456628" lvl="0" marL="457200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6628" lvl="1" marL="914400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6628" lvl="2" marL="1371600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6628" lvl="3" marL="1828800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6628" lvl="4" marL="2286000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56628" lvl="5" marL="2743200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56628" lvl="6" marL="3200400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56628" lvl="7" marL="3657600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56628" lvl="8" marL="4114800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3591"/>
              <a:buFont typeface="Gill Sans"/>
              <a:buChar char="•"/>
              <a:defRPr b="0" i="0" sz="2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4445410" y="4910138"/>
            <a:ext cx="243600" cy="2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Gill Sans"/>
              <a:buNone/>
              <a:defRPr b="0" i="0" sz="9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1" name="Google Shape;201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1" name="Google Shape;251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2" name="Google Shape;252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41.png"/><Relationship Id="rId5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22.jpg"/><Relationship Id="rId5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hyperlink" Target="https://www.ncbi.nlm.nih.gov/pmc/articles/PMC373105/" TargetMode="External"/><Relationship Id="rId5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4.png"/><Relationship Id="rId8" Type="http://schemas.openxmlformats.org/officeDocument/2006/relationships/image" Target="../media/image21.png"/><Relationship Id="rId11" Type="http://schemas.openxmlformats.org/officeDocument/2006/relationships/image" Target="../media/image29.png"/><Relationship Id="rId10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developer.mozilla.org/en-US/docs/Web/API/Service_Worker_API" TargetMode="External"/><Relationship Id="rId4" Type="http://schemas.openxmlformats.org/officeDocument/2006/relationships/hyperlink" Target="https://view.qiime2.org" TargetMode="External"/><Relationship Id="rId5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gigascience.biomedcentral.com/articles/10.1186/s13742-016-0133-6" TargetMode="External"/><Relationship Id="rId4" Type="http://schemas.openxmlformats.org/officeDocument/2006/relationships/hyperlink" Target="http://keemei.qiime.org" TargetMode="External"/><Relationship Id="rId5" Type="http://schemas.openxmlformats.org/officeDocument/2006/relationships/image" Target="../media/image27.png"/><Relationship Id="rId6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5" Type="http://schemas.openxmlformats.org/officeDocument/2006/relationships/image" Target="../media/image34.png"/><Relationship Id="rId6" Type="http://schemas.openxmlformats.org/officeDocument/2006/relationships/image" Target="../media/image37.png"/><Relationship Id="rId7" Type="http://schemas.openxmlformats.org/officeDocument/2006/relationships/image" Target="../media/image32.png"/><Relationship Id="rId8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9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Amplicon Sequence Analysis</a:t>
            </a:r>
            <a:endParaRPr/>
          </a:p>
        </p:txBody>
      </p:sp>
      <p:sp>
        <p:nvSpPr>
          <p:cNvPr id="310" name="Google Shape;310;p79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Lokesh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88"/>
          <p:cNvSpPr/>
          <p:nvPr/>
        </p:nvSpPr>
        <p:spPr>
          <a:xfrm>
            <a:off x="209850" y="39450"/>
            <a:ext cx="71274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 DNA, isolate and amplify the rRNA from all samples using barcoded PCR, and sequence.</a:t>
            </a:r>
            <a:endParaRPr/>
          </a:p>
        </p:txBody>
      </p:sp>
      <p:sp>
        <p:nvSpPr>
          <p:cNvPr id="392" name="Google Shape;392;p88"/>
          <p:cNvSpPr txBox="1"/>
          <p:nvPr/>
        </p:nvSpPr>
        <p:spPr>
          <a:xfrm>
            <a:off x="57450" y="768022"/>
            <a:ext cx="207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Barcoded per-sample rRNA</a:t>
            </a:r>
            <a:endParaRPr/>
          </a:p>
        </p:txBody>
      </p:sp>
      <p:pic>
        <p:nvPicPr>
          <p:cNvPr descr="Screen Shot 2011-10-23 at 6.55.29 PM.png" id="393" name="Google Shape;393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64" y="1338293"/>
            <a:ext cx="1923000" cy="1130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" name="Google Shape;394;p88"/>
          <p:cNvGrpSpPr/>
          <p:nvPr/>
        </p:nvGrpSpPr>
        <p:grpSpPr>
          <a:xfrm>
            <a:off x="2368731" y="809650"/>
            <a:ext cx="2617500" cy="1760575"/>
            <a:chOff x="2368731" y="1800250"/>
            <a:chExt cx="2617500" cy="1760575"/>
          </a:xfrm>
        </p:grpSpPr>
        <p:grpSp>
          <p:nvGrpSpPr>
            <p:cNvPr id="395" name="Google Shape;395;p88"/>
            <p:cNvGrpSpPr/>
            <p:nvPr/>
          </p:nvGrpSpPr>
          <p:grpSpPr>
            <a:xfrm>
              <a:off x="2368731" y="1800250"/>
              <a:ext cx="2617500" cy="382224"/>
              <a:chOff x="2368731" y="1800250"/>
              <a:chExt cx="2617500" cy="382224"/>
            </a:xfrm>
          </p:grpSpPr>
          <p:cxnSp>
            <p:nvCxnSpPr>
              <p:cNvPr id="396" name="Google Shape;396;p88"/>
              <p:cNvCxnSpPr/>
              <p:nvPr/>
            </p:nvCxnSpPr>
            <p:spPr>
              <a:xfrm rot="10800000">
                <a:off x="2368731" y="2182474"/>
                <a:ext cx="26175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miter lim="8000"/>
                <a:headEnd len="med" w="med" type="stealth"/>
                <a:tailEnd len="sm" w="sm" type="none"/>
              </a:ln>
            </p:spPr>
          </p:cxnSp>
          <p:sp>
            <p:nvSpPr>
              <p:cNvPr id="397" name="Google Shape;397;p88"/>
              <p:cNvSpPr/>
              <p:nvPr/>
            </p:nvSpPr>
            <p:spPr>
              <a:xfrm>
                <a:off x="2654331" y="1800250"/>
                <a:ext cx="2046300" cy="3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rPr b="0" i="0" lang="en" sz="14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Pool and sequence samples</a:t>
                </a:r>
                <a:endParaRPr/>
              </a:p>
            </p:txBody>
          </p:sp>
        </p:grpSp>
        <p:pic>
          <p:nvPicPr>
            <p:cNvPr id="398" name="Google Shape;398;p8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09225" y="2308275"/>
              <a:ext cx="2319525" cy="1252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9" name="Google Shape;399;p88"/>
          <p:cNvGrpSpPr/>
          <p:nvPr/>
        </p:nvGrpSpPr>
        <p:grpSpPr>
          <a:xfrm>
            <a:off x="5218600" y="715250"/>
            <a:ext cx="3615900" cy="4167100"/>
            <a:chOff x="5371000" y="1248650"/>
            <a:chExt cx="3615900" cy="4167100"/>
          </a:xfrm>
        </p:grpSpPr>
        <p:sp>
          <p:nvSpPr>
            <p:cNvPr id="400" name="Google Shape;400;p88"/>
            <p:cNvSpPr txBox="1"/>
            <p:nvPr/>
          </p:nvSpPr>
          <p:spPr>
            <a:xfrm>
              <a:off x="5371000" y="1487550"/>
              <a:ext cx="3615900" cy="3928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@HWI-6X_9267:1:1:25:1051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GACGAAGGTGACGACCGTTGCTCGGAATCACTGGGCATAAAGCGCGCGTAGGTGGCTTGGTAAGTCCATGGTGAAATCCCTCGGCTCAACCGAGGAACTG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abaaaaa`^`a_]^\``\``a`^`]]]^^`a[VXGX``Z_\\\_^\a^SYOZVVSVYGYVDXOZVT\TITBBBBBBBBBBBBBBBBBBBBBBBBBBBBBB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@HWI-6X_9267:1:1:25:267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TACGTATGGGGCAAGCGTTATCCGGAATTATTGGGCGTAAAGAGTGCGTAGGTGGTGGCTTAAGCGCAGGGTTTAAGGCAATGGCTTAACTATTGTTCTC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aa^^[__^^^_^_^[^^[^^____ZZ[^^[^]ZUZ]]WUZXYU[Q[X]UVXVN[XUWWURZUYY]XXRZRNVTRTNTWUUU^VJVOMIHQU\URRN[BBB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@HWI-6X_9267:1:1:25:609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TACGTAGGGGGCAAGCGTTATCCGGATTTACTGGGTGTAAAGGGAGCGTAGACGGATGGACAAGTCTGATGTGAAAGGCTGGGGCTCAACCCCGGGACGG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aaab`aaa`aaaaaaaaaaaaaaaa^aaaaaaaaYQ^`_^]a_]\a`a]``]Z_[][I^^aZZ^WW^_^`ZZ_T]XY^^\^ZX\ZJS[W[V^\HOVYTET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@HWI-6X_9267:1:1:25:519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GACGGAGGATGCAAGTGTTATCCGGAATCACTGGGCGTAAAGCGTCTGTAGGTGGTTTACTAAGTCAACTGTTAAATCTTGAGGCTCAACCTCGAAATCG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abaaaaaa`aaaaaa\aaaaaaa```aa_aaaa^Z__[ZY^aa`U[`^[]]YZ]WY]]_Z_XX\\[]]]^`[\XTVX]`T_VZ[]ZXVXYFX_VYJWWZL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@HWI-6X_9267:1:1:25:1109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TACGGAGGGTGCGAGCGTTAATCGGAATTACTGGGCGTAAAGCGTACGTAGGCGGTTAGGTAAGTCAGATGTGAAAGCCCCGGGCTCCACCTGGGAATGG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aaaba^`a^N_`\_``a_a]Zaa^^\Z`[M]a`[VYa^_X^_Z]NZ\`]TY\]_^RVH_PHOWZM[PTRPTRYUBBBBBBBBBBBBBBBBBBBBBBBBBB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01" name="Google Shape;401;p88"/>
            <p:cNvSpPr/>
            <p:nvPr/>
          </p:nvSpPr>
          <p:spPr>
            <a:xfrm>
              <a:off x="5372597" y="1248650"/>
              <a:ext cx="1804200" cy="238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Courier New"/>
                <a:buNone/>
              </a:pPr>
              <a:r>
                <a:rPr b="0" i="0" lang="en" sz="10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sequences.fastq(.gz)</a:t>
              </a:r>
              <a:endParaRPr/>
            </a:p>
          </p:txBody>
        </p:sp>
      </p:grpSp>
      <p:grpSp>
        <p:nvGrpSpPr>
          <p:cNvPr id="402" name="Google Shape;402;p88"/>
          <p:cNvGrpSpPr/>
          <p:nvPr/>
        </p:nvGrpSpPr>
        <p:grpSpPr>
          <a:xfrm>
            <a:off x="7013147" y="1979539"/>
            <a:ext cx="3270003" cy="4052411"/>
            <a:chOff x="7241747" y="2055739"/>
            <a:chExt cx="3270003" cy="4052411"/>
          </a:xfrm>
        </p:grpSpPr>
        <p:sp>
          <p:nvSpPr>
            <p:cNvPr id="403" name="Google Shape;403;p88"/>
            <p:cNvSpPr txBox="1"/>
            <p:nvPr/>
          </p:nvSpPr>
          <p:spPr>
            <a:xfrm>
              <a:off x="7241750" y="2294550"/>
              <a:ext cx="3270000" cy="381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@HWI-6X_9267:1:1:25:1051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AACGCAC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bbbbbbb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@HWI-6X_9267:1:1:25:267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AAGAGAT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bbbbbbb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@HWI-6X_9267:1:1:25:609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AACGCAC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bbbbbbb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@HWI-6X_9267:1:1:25:519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ACAGCAG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bbbbbbb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@HWI-6X_9267:1:1:25:1109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ACAGCTA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bbbbbbb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@HWI-6X_9267:1:1:25:434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ACACGAG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bbbbbbb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@HWI-6X_9267:1:1:25:597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ACAGCTA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bbbbbbb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04" name="Google Shape;404;p88"/>
            <p:cNvSpPr/>
            <p:nvPr/>
          </p:nvSpPr>
          <p:spPr>
            <a:xfrm>
              <a:off x="7241747" y="2055739"/>
              <a:ext cx="1804200" cy="238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Courier New"/>
                <a:buNone/>
              </a:pPr>
              <a:r>
                <a:rPr b="0" i="0" lang="en" sz="10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barcodes.fastq(.gz)</a:t>
              </a:r>
              <a:endParaRPr/>
            </a:p>
          </p:txBody>
        </p:sp>
      </p:grpSp>
      <p:sp>
        <p:nvSpPr>
          <p:cNvPr id="405" name="Google Shape;405;p88"/>
          <p:cNvSpPr/>
          <p:nvPr/>
        </p:nvSpPr>
        <p:spPr>
          <a:xfrm>
            <a:off x="2058075" y="2635478"/>
            <a:ext cx="1751100" cy="23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ourier New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sample-metadata.tsv</a:t>
            </a:r>
            <a:endParaRPr/>
          </a:p>
        </p:txBody>
      </p:sp>
      <p:sp>
        <p:nvSpPr>
          <p:cNvPr id="406" name="Google Shape;406;p88"/>
          <p:cNvSpPr txBox="1"/>
          <p:nvPr/>
        </p:nvSpPr>
        <p:spPr>
          <a:xfrm>
            <a:off x="657150" y="2872150"/>
            <a:ext cx="14892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Track per-sample barcodes (e.g., in spreadsheet)</a:t>
            </a:r>
            <a:endParaRPr/>
          </a:p>
        </p:txBody>
      </p:sp>
      <p:cxnSp>
        <p:nvCxnSpPr>
          <p:cNvPr id="407" name="Google Shape;407;p88"/>
          <p:cNvCxnSpPr/>
          <p:nvPr/>
        </p:nvCxnSpPr>
        <p:spPr>
          <a:xfrm flipH="1" rot="-5400000">
            <a:off x="532500" y="2621975"/>
            <a:ext cx="1437600" cy="1188300"/>
          </a:xfrm>
          <a:prstGeom prst="bentConnector3">
            <a:avLst>
              <a:gd fmla="val 99604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lg" w="lg" type="triangle"/>
          </a:ln>
        </p:spPr>
      </p:cxnSp>
      <p:graphicFrame>
        <p:nvGraphicFramePr>
          <p:cNvPr id="408" name="Google Shape;408;p88"/>
          <p:cNvGraphicFramePr/>
          <p:nvPr/>
        </p:nvGraphicFramePr>
        <p:xfrm>
          <a:off x="2058075" y="28721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{8DB07622-3708-4FC9-A00C-BF65291F2C03}</a:tableStyleId>
              </a:tblPr>
              <a:tblGrid>
                <a:gridCol w="1167975"/>
                <a:gridCol w="1447575"/>
              </a:tblGrid>
              <a:tr h="424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b="1"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SampleID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b="1"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BarcodeSequence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4ac2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AACGCAC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424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e375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AAGAGAT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44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4gd8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ACAGCAG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44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9872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ACAGCTA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sp>
        <p:nvSpPr>
          <p:cNvPr id="409" name="Google Shape;409;p88"/>
          <p:cNvSpPr txBox="1"/>
          <p:nvPr/>
        </p:nvSpPr>
        <p:spPr>
          <a:xfrm>
            <a:off x="5120200" y="4814281"/>
            <a:ext cx="3559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Credit: Dr. Daniel McDonald</a:t>
            </a:r>
            <a:endParaRPr/>
          </a:p>
        </p:txBody>
      </p:sp>
      <p:sp>
        <p:nvSpPr>
          <p:cNvPr id="410" name="Google Shape;410;p88"/>
          <p:cNvSpPr txBox="1"/>
          <p:nvPr>
            <p:ph type="title"/>
          </p:nvPr>
        </p:nvSpPr>
        <p:spPr>
          <a:xfrm>
            <a:off x="311700" y="116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 quick overview 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89"/>
          <p:cNvGrpSpPr/>
          <p:nvPr/>
        </p:nvGrpSpPr>
        <p:grpSpPr>
          <a:xfrm>
            <a:off x="257773" y="1775725"/>
            <a:ext cx="3545163" cy="3721815"/>
            <a:chOff x="257773" y="2232925"/>
            <a:chExt cx="3545163" cy="3721815"/>
          </a:xfrm>
        </p:grpSpPr>
        <p:grpSp>
          <p:nvGrpSpPr>
            <p:cNvPr id="416" name="Google Shape;416;p89"/>
            <p:cNvGrpSpPr/>
            <p:nvPr/>
          </p:nvGrpSpPr>
          <p:grpSpPr>
            <a:xfrm>
              <a:off x="257773" y="2232925"/>
              <a:ext cx="2728197" cy="3101160"/>
              <a:chOff x="5371000" y="1248644"/>
              <a:chExt cx="3615900" cy="4167106"/>
            </a:xfrm>
          </p:grpSpPr>
          <p:sp>
            <p:nvSpPr>
              <p:cNvPr id="417" name="Google Shape;417;p89"/>
              <p:cNvSpPr txBox="1"/>
              <p:nvPr/>
            </p:nvSpPr>
            <p:spPr>
              <a:xfrm>
                <a:off x="5371000" y="1487550"/>
                <a:ext cx="3615900" cy="3928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FCE5CD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@HWI-6X_9267:1:1:25:1051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FCE5CD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GACGAAGGTGACGACCGTTGCTCGGAATCACTGGGCATAAAGCGCGCGTAGGTGGCTTGGTAAGTCCATGGTGAAATCCCTCGGCTCAACCGAGGAACTG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FCE5CD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+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FCE5CD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abaaaaa`^`a_]^\``\``a`^`]]]^^`a[VXGX``Z_\\\_^\a^SYOZVVSVYGYVDXOZVT\TITBBBBBBBBBBBBBBBBBBBBBBBBBBBBBB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highlight>
                    <a:srgbClr val="C9DAF8"/>
                  </a:highlight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FCE5CD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@HWI-6X_9267:1:1:25:609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FCE5CD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TACGTAGGGGGCAAGCGTTATCCGGATTTACTGGGTGTAAAGGGAGCGTAGACGGATGGACAAGTCTGATGTGAAAGGCTGGGGCTCAACCCCGGGACGG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FCE5CD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+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FCE5CD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aaab`aaa`aaaaaaaaaaaaaaaa^aaaaaaaaYQ^`_^]a_]\a`a]``]Z_[][I^^aZZ^WW^_^`ZZ_T]XY^^\^ZX\ZJS[W[V^\HOVYTET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highlight>
                    <a:srgbClr val="D9D2E9"/>
                  </a:highlight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highlight>
                    <a:srgbClr val="D9D2E9"/>
                  </a:highlight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sp>
            <p:nvSpPr>
              <p:cNvPr id="418" name="Google Shape;418;p89"/>
              <p:cNvSpPr/>
              <p:nvPr/>
            </p:nvSpPr>
            <p:spPr>
              <a:xfrm>
                <a:off x="5372592" y="1248644"/>
                <a:ext cx="2191500" cy="238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Courier New"/>
                  <a:buNone/>
                </a:pPr>
                <a:r>
                  <a:rPr b="0" i="0" lang="en" sz="1000" u="none" cap="none" strike="noStrike">
                    <a:solidFill>
                      <a:srgbClr val="000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4ac2.fastq(.gz)</a:t>
                </a:r>
                <a:endParaRPr/>
              </a:p>
            </p:txBody>
          </p:sp>
        </p:grpSp>
        <p:grpSp>
          <p:nvGrpSpPr>
            <p:cNvPr id="419" name="Google Shape;419;p89"/>
            <p:cNvGrpSpPr/>
            <p:nvPr/>
          </p:nvGrpSpPr>
          <p:grpSpPr>
            <a:xfrm>
              <a:off x="525111" y="2435500"/>
              <a:ext cx="2728197" cy="3101159"/>
              <a:chOff x="5371000" y="1248646"/>
              <a:chExt cx="3615900" cy="4167104"/>
            </a:xfrm>
          </p:grpSpPr>
          <p:sp>
            <p:nvSpPr>
              <p:cNvPr id="420" name="Google Shape;420;p89"/>
              <p:cNvSpPr txBox="1"/>
              <p:nvPr/>
            </p:nvSpPr>
            <p:spPr>
              <a:xfrm>
                <a:off x="5371000" y="1487550"/>
                <a:ext cx="3615900" cy="3928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C9DAF8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@HWI-6X_9267:1:1:25:267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C9DAF8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TACGTATGGGGCAAGCGTTATCCGGAATTATTGGGCGTAAAGAGTGCGTAGGTGGTGGCTTAAGCGCAGGGTTTAAGGCAATGGCTTAACTATTGTTCTC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C9DAF8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+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C9DAF8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aa^^[__^^^_^_^[^^[^^____ZZ[^^[^]ZUZ]]WUZXYU[Q[X]UVXVN[XUWWURZUYY]XXRZRNVTRTNTWUUU^VJVOMIHQU\URRN[BBB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highlight>
                    <a:srgbClr val="FCE5CD"/>
                  </a:highlight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highlight>
                    <a:srgbClr val="FCE5CD"/>
                  </a:highlight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sp>
            <p:nvSpPr>
              <p:cNvPr id="421" name="Google Shape;421;p89"/>
              <p:cNvSpPr/>
              <p:nvPr/>
            </p:nvSpPr>
            <p:spPr>
              <a:xfrm>
                <a:off x="5372608" y="1248646"/>
                <a:ext cx="2440800" cy="238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Courier New"/>
                  <a:buNone/>
                </a:pPr>
                <a:r>
                  <a:rPr b="0" i="0" lang="en" sz="1000" u="none" cap="none" strike="noStrike">
                    <a:solidFill>
                      <a:srgbClr val="000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e375.fastq(.gz)</a:t>
                </a:r>
                <a:endParaRPr/>
              </a:p>
            </p:txBody>
          </p:sp>
        </p:grpSp>
        <p:grpSp>
          <p:nvGrpSpPr>
            <p:cNvPr id="422" name="Google Shape;422;p89"/>
            <p:cNvGrpSpPr/>
            <p:nvPr/>
          </p:nvGrpSpPr>
          <p:grpSpPr>
            <a:xfrm>
              <a:off x="795146" y="2647325"/>
              <a:ext cx="2728197" cy="3101145"/>
              <a:chOff x="5371000" y="1248664"/>
              <a:chExt cx="3615900" cy="4167086"/>
            </a:xfrm>
          </p:grpSpPr>
          <p:sp>
            <p:nvSpPr>
              <p:cNvPr id="423" name="Google Shape;423;p89"/>
              <p:cNvSpPr txBox="1"/>
              <p:nvPr/>
            </p:nvSpPr>
            <p:spPr>
              <a:xfrm>
                <a:off x="5371000" y="1487550"/>
                <a:ext cx="3615900" cy="3928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E6B8AF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@HWI-6X_9267:1:1:25:519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E6B8AF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GACGGAGGATGCAAGTGTTATCCGGAATCACTGGGCGTAAAGCGTCTGTAGGTGGTTTACTAAGTCAACTGTTAAATCTTGAGGCTCAACCTCGAAATCG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E6B8AF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+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E6B8AF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abaaaaaa`aaaaaa\aaaaaaa```aa_aaaa^Z__[ZY^aa`U[`^[]]YZ]WY]]_Z_XX\\[]]]^`[\XTVX]`T_VZ[]ZXVXYFX_VYJWWZL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sp>
            <p:nvSpPr>
              <p:cNvPr id="424" name="Google Shape;424;p89"/>
              <p:cNvSpPr/>
              <p:nvPr/>
            </p:nvSpPr>
            <p:spPr>
              <a:xfrm>
                <a:off x="5372594" y="1248664"/>
                <a:ext cx="2562000" cy="238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Courier New"/>
                  <a:buNone/>
                </a:pPr>
                <a:r>
                  <a:rPr b="0" i="0" lang="en" sz="1000" u="none" cap="none" strike="noStrike">
                    <a:solidFill>
                      <a:srgbClr val="000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4gd8.fastq(.gz)</a:t>
                </a:r>
                <a:endParaRPr/>
              </a:p>
            </p:txBody>
          </p:sp>
        </p:grpSp>
        <p:grpSp>
          <p:nvGrpSpPr>
            <p:cNvPr id="425" name="Google Shape;425;p89"/>
            <p:cNvGrpSpPr/>
            <p:nvPr/>
          </p:nvGrpSpPr>
          <p:grpSpPr>
            <a:xfrm>
              <a:off x="1074739" y="2853575"/>
              <a:ext cx="2728197" cy="3101165"/>
              <a:chOff x="5371000" y="1248637"/>
              <a:chExt cx="3615900" cy="4167113"/>
            </a:xfrm>
          </p:grpSpPr>
          <p:sp>
            <p:nvSpPr>
              <p:cNvPr id="426" name="Google Shape;426;p89"/>
              <p:cNvSpPr txBox="1"/>
              <p:nvPr/>
            </p:nvSpPr>
            <p:spPr>
              <a:xfrm>
                <a:off x="5371000" y="1487550"/>
                <a:ext cx="3615900" cy="3928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D9D2E9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@HWI-6X_9267:1:1:25:1109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D9D2E9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TACGGAGGGTGCGAGCGTTAATCGGAATTACTGGGCGTAAAGCGTACGTAGGCGGTTAGGTAAGTCAGATGTGAAAGCCCCGGGCTCCACCTGGGAATGG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D9D2E9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+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D9D2E9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aaaba^`a^N_`\_``a_a]Zaa^^\Z`[M]a`[VYa^_X^_Z]NZ\`]TY\]_^RVH_PHOWZM[PTRPTRYUBBBBBBBBBBBBBBBBBBBBBBBBBB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highlight>
                    <a:srgbClr val="D9D2E9"/>
                  </a:highlight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sp>
            <p:nvSpPr>
              <p:cNvPr id="427" name="Google Shape;427;p89"/>
              <p:cNvSpPr/>
              <p:nvPr/>
            </p:nvSpPr>
            <p:spPr>
              <a:xfrm>
                <a:off x="5372605" y="1248637"/>
                <a:ext cx="2191500" cy="238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Courier New"/>
                  <a:buNone/>
                </a:pPr>
                <a:r>
                  <a:rPr b="0" i="0" lang="en" sz="1000" u="none" cap="none" strike="noStrike">
                    <a:solidFill>
                      <a:srgbClr val="000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9872.fastq(.gz)</a:t>
                </a:r>
                <a:endParaRPr/>
              </a:p>
            </p:txBody>
          </p:sp>
        </p:grpSp>
      </p:grpSp>
      <p:pic>
        <p:nvPicPr>
          <p:cNvPr id="428" name="Google Shape;428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9175" y="76200"/>
            <a:ext cx="2319525" cy="12525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89"/>
          <p:cNvSpPr/>
          <p:nvPr/>
        </p:nvSpPr>
        <p:spPr>
          <a:xfrm>
            <a:off x="4772700" y="1801978"/>
            <a:ext cx="1751100" cy="23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ourier New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sample-metadata.tsv</a:t>
            </a:r>
            <a:endParaRPr/>
          </a:p>
        </p:txBody>
      </p:sp>
      <p:graphicFrame>
        <p:nvGraphicFramePr>
          <p:cNvPr id="430" name="Google Shape;430;p89"/>
          <p:cNvGraphicFramePr/>
          <p:nvPr/>
        </p:nvGraphicFramePr>
        <p:xfrm>
          <a:off x="4772700" y="20386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{8DB07622-3708-4FC9-A00C-BF65291F2C03}</a:tableStyleId>
              </a:tblPr>
              <a:tblGrid>
                <a:gridCol w="1167975"/>
                <a:gridCol w="1447575"/>
              </a:tblGrid>
              <a:tr h="424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b="1"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SampleID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b="1"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BarcodeSequence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4ac2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AACGCAC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424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e375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AAGAGAT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44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4gd8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ACAGCAG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44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9872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ACAGCTA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grpSp>
        <p:nvGrpSpPr>
          <p:cNvPr id="431" name="Google Shape;431;p89"/>
          <p:cNvGrpSpPr/>
          <p:nvPr/>
        </p:nvGrpSpPr>
        <p:grpSpPr>
          <a:xfrm>
            <a:off x="5675800" y="2848850"/>
            <a:ext cx="3615900" cy="4167100"/>
            <a:chOff x="5371000" y="1248650"/>
            <a:chExt cx="3615900" cy="4167100"/>
          </a:xfrm>
        </p:grpSpPr>
        <p:sp>
          <p:nvSpPr>
            <p:cNvPr id="432" name="Google Shape;432;p89"/>
            <p:cNvSpPr txBox="1"/>
            <p:nvPr/>
          </p:nvSpPr>
          <p:spPr>
            <a:xfrm>
              <a:off x="5371000" y="1487550"/>
              <a:ext cx="3615900" cy="3928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@HWI-6X_9267:1:1:25:1051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GACGAAGGTGACGACCGTTGCTCGGAATCACTGGGCATAAAGCGCGCGTAGGTGGCTTGGTAAGTCCATGGTGAAATCCCTCGGCTCAACCGAGGAACTG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abaaaaa`^`a_]^\``\``a`^`]]]^^`a[VXGX``Z_\\\_^\a^SYOZVVSVYGYVDXOZVT\TITBBBBBBBBBBBBBBBBBBBBBBBBBBBBBB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@HWI-6X_9267:1:1:25:267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TACGTATGGGGCAAGCGTTATCCGGAATTATTGGGCGTAAAGAGTGCGTAGGTGGTGGCTTAAGCGCAGGGTTTAAGGCAATGGCTTAACTATTGTTCTC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aa^^[__^^^_^_^[^^[^^____ZZ[^^[^]ZUZ]]WUZXYU[Q[X]UVXVN[XUWWURZUYY]XXRZRNVTRTNTWUUU^VJVOMIHQU\URRN[BBB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@HWI-6X_9267:1:1:25:609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TACGTAGGGGGCAAGCGTTATCCGGATTTACTGGGTGTAAAGGGAGCGTAGACGGATGGACAAGTCTGATGTGAAAGGCTGGGGCTCAACCCCGGGACGG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aaab`aaa`aaaaaaaaaaaaaaaa^aaaaaaaaYQ^`_^]a_]\a`a]``]Z_[][I^^aZZ^WW^_^`ZZ_T]XY^^\^ZX\ZJS[W[V^\HOVYTET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@HWI-6X_9267:1:1:25:519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GACGGAGGATGCAAGTGTTATCCGGAATCACTGGGCGTAAAGCGTCTGTAGGTGGTTTACTAAGTCAACTGTTAAATCTTGAGGCTCAACCTCGAAATCG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abaaaaaa`aaaaaa\aaaaaaa```aa_aaaa^Z__[ZY^aa`U[`^[]]YZ]WY]]_Z_XX\\[]]]^`[\XTVX]`T_VZ[]ZXVXYFX_VYJWWZL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@HWI-6X_9267:1:1:25:1109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TACGGAGGGTGCGAGCGTTAATCGGAATTACTGGGCGTAAAGCGTACGTAGGCGGTTAGGTAAGTCAGATGTGAAAGCCCCGGGCTCCACCTGGGAATGG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aaaba^`a^N_`\_``a_a]Zaa^^\Z`[M]a`[VYa^_X^_Z]NZ\`]TY\]_^RVH_PHOWZM[PTRPTRYUBBBBBBBBBBBBBBBBBBBBBBBBBB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33" name="Google Shape;433;p89"/>
            <p:cNvSpPr/>
            <p:nvPr/>
          </p:nvSpPr>
          <p:spPr>
            <a:xfrm>
              <a:off x="5372597" y="1248650"/>
              <a:ext cx="1804200" cy="238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Courier New"/>
                <a:buNone/>
              </a:pPr>
              <a:r>
                <a:rPr b="0" i="0" lang="en" sz="10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sequences.fastq(.gz)</a:t>
              </a:r>
              <a:endParaRPr/>
            </a:p>
          </p:txBody>
        </p:sp>
      </p:grpSp>
      <p:grpSp>
        <p:nvGrpSpPr>
          <p:cNvPr id="434" name="Google Shape;434;p89"/>
          <p:cNvGrpSpPr/>
          <p:nvPr/>
        </p:nvGrpSpPr>
        <p:grpSpPr>
          <a:xfrm>
            <a:off x="6632147" y="3427339"/>
            <a:ext cx="3270003" cy="4052411"/>
            <a:chOff x="7241747" y="2055739"/>
            <a:chExt cx="3270003" cy="4052411"/>
          </a:xfrm>
        </p:grpSpPr>
        <p:sp>
          <p:nvSpPr>
            <p:cNvPr id="435" name="Google Shape;435;p89"/>
            <p:cNvSpPr txBox="1"/>
            <p:nvPr/>
          </p:nvSpPr>
          <p:spPr>
            <a:xfrm>
              <a:off x="7241750" y="2294550"/>
              <a:ext cx="3270000" cy="381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@HWI-6X_9267:1:1:25:1051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AACGCAC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bbbbbbb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@HWI-6X_9267:1:1:25:267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AAGAGAT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bbbbbbb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@HWI-6X_9267:1:1:25:609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AACGCAC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bbbbbbb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@HWI-6X_9267:1:1:25:519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ACAGCAG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bbbbbbb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@HWI-6X_9267:1:1:25:1109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ACAGCTA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bbbbbbb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@HWI-6X_9267:1:1:25:434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ACACGAG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bbbbbbb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@HWI-6X_9267:1:1:25:597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ACAGCTA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bbbbbbb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36" name="Google Shape;436;p89"/>
            <p:cNvSpPr/>
            <p:nvPr/>
          </p:nvSpPr>
          <p:spPr>
            <a:xfrm>
              <a:off x="7241747" y="2055739"/>
              <a:ext cx="1804200" cy="238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Courier New"/>
                <a:buNone/>
              </a:pPr>
              <a:r>
                <a:rPr b="0" i="0" lang="en" sz="10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barcodes.fastq(.gz)</a:t>
              </a:r>
              <a:endParaRPr/>
            </a:p>
          </p:txBody>
        </p:sp>
      </p:grpSp>
      <p:cxnSp>
        <p:nvCxnSpPr>
          <p:cNvPr id="437" name="Google Shape;437;p89"/>
          <p:cNvCxnSpPr>
            <a:stCxn id="428" idx="2"/>
          </p:cNvCxnSpPr>
          <p:nvPr/>
        </p:nvCxnSpPr>
        <p:spPr>
          <a:xfrm flipH="1">
            <a:off x="3814138" y="1328750"/>
            <a:ext cx="394800" cy="39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lg" w="lg" type="triangle"/>
          </a:ln>
        </p:spPr>
      </p:cxnSp>
      <p:cxnSp>
        <p:nvCxnSpPr>
          <p:cNvPr id="438" name="Google Shape;438;p89"/>
          <p:cNvCxnSpPr>
            <a:stCxn id="428" idx="2"/>
          </p:cNvCxnSpPr>
          <p:nvPr/>
        </p:nvCxnSpPr>
        <p:spPr>
          <a:xfrm>
            <a:off x="4208938" y="1328750"/>
            <a:ext cx="360600" cy="41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439" name="Google Shape;439;p89"/>
          <p:cNvSpPr txBox="1"/>
          <p:nvPr/>
        </p:nvSpPr>
        <p:spPr>
          <a:xfrm>
            <a:off x="312275" y="849350"/>
            <a:ext cx="27369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Demultiplexed sequence data</a:t>
            </a:r>
            <a:endParaRPr/>
          </a:p>
        </p:txBody>
      </p:sp>
      <p:sp>
        <p:nvSpPr>
          <p:cNvPr id="440" name="Google Shape;440;p89"/>
          <p:cNvSpPr txBox="1"/>
          <p:nvPr/>
        </p:nvSpPr>
        <p:spPr>
          <a:xfrm>
            <a:off x="5729275" y="849350"/>
            <a:ext cx="27369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Multiplexed sequence data</a:t>
            </a:r>
            <a:endParaRPr/>
          </a:p>
        </p:txBody>
      </p:sp>
      <p:sp>
        <p:nvSpPr>
          <p:cNvPr id="441" name="Google Shape;441;p89"/>
          <p:cNvSpPr txBox="1"/>
          <p:nvPr/>
        </p:nvSpPr>
        <p:spPr>
          <a:xfrm>
            <a:off x="4046500" y="2775175"/>
            <a:ext cx="3606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1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/>
          </a:p>
        </p:txBody>
      </p:sp>
      <p:sp>
        <p:nvSpPr>
          <p:cNvPr id="442" name="Google Shape;442;p89"/>
          <p:cNvSpPr txBox="1"/>
          <p:nvPr/>
        </p:nvSpPr>
        <p:spPr>
          <a:xfrm>
            <a:off x="5120200" y="4814281"/>
            <a:ext cx="3559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Credit: Dr. Daniel McDonald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90"/>
          <p:cNvSpPr/>
          <p:nvPr/>
        </p:nvSpPr>
        <p:spPr>
          <a:xfrm>
            <a:off x="119650" y="112175"/>
            <a:ext cx="7887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data is still multiplexed, assign sequence reads to samples (i.e., 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demultiplex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b="0" i="1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demux</a:t>
            </a: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/>
          </a:p>
        </p:txBody>
      </p:sp>
      <p:grpSp>
        <p:nvGrpSpPr>
          <p:cNvPr id="448" name="Google Shape;448;p90"/>
          <p:cNvGrpSpPr/>
          <p:nvPr/>
        </p:nvGrpSpPr>
        <p:grpSpPr>
          <a:xfrm>
            <a:off x="5357425" y="949075"/>
            <a:ext cx="3615900" cy="4167100"/>
            <a:chOff x="5371000" y="1248650"/>
            <a:chExt cx="3615900" cy="4167100"/>
          </a:xfrm>
        </p:grpSpPr>
        <p:sp>
          <p:nvSpPr>
            <p:cNvPr id="449" name="Google Shape;449;p90"/>
            <p:cNvSpPr txBox="1"/>
            <p:nvPr/>
          </p:nvSpPr>
          <p:spPr>
            <a:xfrm>
              <a:off x="5371000" y="1487550"/>
              <a:ext cx="3615900" cy="3928200"/>
            </a:xfrm>
            <a:prstGeom prst="rect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FCE5CD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@HWI-6X_9267:1:1:25:1051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FCE5CD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GACGAAGGTGACGACCGTTGCTCGGAATCACTGGGCATAAAGCGCGCGTAGGTGGCTTGGTAAGTCCATGGTGAAATCCCTCGGCTCAACCGAGGAACTG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FCE5CD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FCE5CD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abaaaaa`^`a_]^\``\``a`^`]]]^^`a[VXGX``Z_\\\_^\a^SYOZVVSVYGYVDXOZVT\TITBBBBBBBBBBBBBBBBBBBBBBBBBBBBBB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C9DA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@HWI-6X_9267:1:1:25:267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C9DA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TACGTATGGGGCAAGCGTTATCCGGAATTATTGGGCGTAAAGAGTGCGTAGGTGGTGGCTTAAGCGCAGGGTTTAAGGCAATGGCTTAACTATTGTTCTC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C9DA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C9DA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aa^^[__^^^_^_^[^^[^^____ZZ[^^[^]ZUZ]]WUZXYU[Q[X]UVXVN[XUWWURZUYY]XXRZRNVTRTNTWUUU^VJVOMIHQU\URRN[BBB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FCE5CD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@HWI-6X_9267:1:1:25:609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FCE5CD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TACGTAGGGGGCAAGCGTTATCCGGATTTACTGGGTGTAAAGGGAGCGTAGACGGATGGACAAGTCTGATGTGAAAGGCTGGGGCTCAACCCCGGGACGG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FCE5CD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FCE5CD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aaab`aaa`aaaaaaaaaaaaaaaa^aaaaaaaaYQ^`_^]a_]\a`a]``]Z_[][I^^aZZ^WW^_^`ZZ_T]XY^^\^ZX\ZJS[W[V^\HOVYTET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E6B8A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@HWI-6X_9267:1:1:25:519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E6B8A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GACGGAGGATGCAAGTGTTATCCGGAATCACTGGGCGTAAAGCGTCTGTAGGTGGTTTACTAAGTCAACTGTTAAATCTTGAGGCTCAACCTCGAAATCG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E6B8A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E6B8A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abaaaaaa`aaaaaa\aaaaaaa```aa_aaaa^Z__[ZY^aa`U[`^[]]YZ]WY]]_Z_XX\\[]]]^`[\XTVX]`T_VZ[]ZXVXYFX_VYJWWZL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D9D2E9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@HWI-6X_9267:1:1:25:1109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D9D2E9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TACGGAGGGTGCGAGCGTTAATCGGAATTACTGGGCGTAAAGCGTACGTAGGCGGTTAGGTAAGTCAGATGTGAAAGCCCCGGGCTCCACCTGGGAATGG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D9D2E9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D9D2E9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aaaba^`a^N_`\_``a_a]Zaa^^\Z`[M]a`[VYa^_X^_Z]NZ\`]TY\]_^RVH_PHOWZM[PTRPTRYUBBBBBBBBBBBBBBBBBBBBBBBBBB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highlight>
                  <a:srgbClr val="D9D2E9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50" name="Google Shape;450;p90"/>
            <p:cNvSpPr/>
            <p:nvPr/>
          </p:nvSpPr>
          <p:spPr>
            <a:xfrm>
              <a:off x="5372597" y="1248650"/>
              <a:ext cx="1804200" cy="238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Courier New"/>
                <a:buNone/>
              </a:pPr>
              <a:r>
                <a:rPr b="0" i="0" lang="en" sz="10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sequences.fastq(.gz)</a:t>
              </a:r>
              <a:endParaRPr/>
            </a:p>
          </p:txBody>
        </p:sp>
      </p:grpSp>
      <p:grpSp>
        <p:nvGrpSpPr>
          <p:cNvPr id="451" name="Google Shape;451;p90"/>
          <p:cNvGrpSpPr/>
          <p:nvPr/>
        </p:nvGrpSpPr>
        <p:grpSpPr>
          <a:xfrm>
            <a:off x="2998024" y="949125"/>
            <a:ext cx="2186008" cy="4167007"/>
            <a:chOff x="7241731" y="2055731"/>
            <a:chExt cx="3270019" cy="4167007"/>
          </a:xfrm>
        </p:grpSpPr>
        <p:sp>
          <p:nvSpPr>
            <p:cNvPr id="452" name="Google Shape;452;p90"/>
            <p:cNvSpPr txBox="1"/>
            <p:nvPr/>
          </p:nvSpPr>
          <p:spPr>
            <a:xfrm>
              <a:off x="7241750" y="2294538"/>
              <a:ext cx="3270000" cy="3928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FCE5CD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@HWI-6X_9267:1:1:25:1051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FCE5CD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AACGCAC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FCE5CD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FCE5CD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Bbbbbbb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highlight>
                  <a:srgbClr val="FCE5CD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highlight>
                  <a:srgbClr val="FCE5CD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C9DA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@HWI-6X_9267:1:1:25:267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C9DA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AAGAGAT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C9DA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C9DAF8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bbbbbbb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highlight>
                  <a:srgbClr val="FCE5CD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highlight>
                  <a:srgbClr val="FCE5CD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FCE5CD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@HWI-6X_9267:1:1:25:609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chemeClr val="dk1"/>
                  </a:solidFill>
                  <a:highlight>
                    <a:srgbClr val="FCE5CD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AACGCAC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FCE5CD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FCE5CD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bbbbbbb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highlight>
                  <a:srgbClr val="E6B8A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highlight>
                  <a:srgbClr val="E6B8AF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E6B8A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@HWI-6X_9267:1:1:25:519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E6B8A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ACAGCAG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E6B8A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E6B8AF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bbbbbbb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highlight>
                  <a:srgbClr val="D9D2E9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highlight>
                  <a:srgbClr val="D9D2E9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D9D2E9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@HWI-6X_9267:1:1:25:1109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D9D2E9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ACAGCTA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D9D2E9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+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highlight>
                    <a:srgbClr val="D9D2E9"/>
                  </a:highlight>
                  <a:latin typeface="Courier New"/>
                  <a:ea typeface="Courier New"/>
                  <a:cs typeface="Courier New"/>
                  <a:sym typeface="Courier New"/>
                </a:rPr>
                <a:t>bbbbbbb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53" name="Google Shape;453;p90"/>
            <p:cNvSpPr/>
            <p:nvPr/>
          </p:nvSpPr>
          <p:spPr>
            <a:xfrm>
              <a:off x="7241731" y="2055731"/>
              <a:ext cx="2619600" cy="238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Courier New"/>
                <a:buNone/>
              </a:pPr>
              <a:r>
                <a:rPr b="0" i="0" lang="en" sz="10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barcodes.fastq(.gz)</a:t>
              </a:r>
              <a:endParaRPr/>
            </a:p>
          </p:txBody>
        </p:sp>
      </p:grpSp>
      <p:sp>
        <p:nvSpPr>
          <p:cNvPr id="454" name="Google Shape;454;p90"/>
          <p:cNvSpPr/>
          <p:nvPr/>
        </p:nvSpPr>
        <p:spPr>
          <a:xfrm>
            <a:off x="153075" y="1492478"/>
            <a:ext cx="1751100" cy="23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ourier New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sample-metadata.tsv</a:t>
            </a:r>
            <a:endParaRPr/>
          </a:p>
        </p:txBody>
      </p:sp>
      <p:graphicFrame>
        <p:nvGraphicFramePr>
          <p:cNvPr id="455" name="Google Shape;455;p90"/>
          <p:cNvGraphicFramePr/>
          <p:nvPr/>
        </p:nvGraphicFramePr>
        <p:xfrm>
          <a:off x="153075" y="17291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{8DB07622-3708-4FC9-A00C-BF65291F2C03}</a:tableStyleId>
              </a:tblPr>
              <a:tblGrid>
                <a:gridCol w="1167975"/>
                <a:gridCol w="1447575"/>
              </a:tblGrid>
              <a:tr h="424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b="1"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SampleID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b="1"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BarcodeSequence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4ac2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AACGCAC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424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e375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AAGAGAT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44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4gd8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ACAGCAG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44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9872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ACAGCTA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91"/>
          <p:cNvSpPr/>
          <p:nvPr/>
        </p:nvSpPr>
        <p:spPr>
          <a:xfrm>
            <a:off x="272050" y="112175"/>
            <a:ext cx="7887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Calibri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 quality control, and optionally grouping sequences by similarity (i.e., OTU picking).</a:t>
            </a:r>
            <a:endParaRPr/>
          </a:p>
        </p:txBody>
      </p:sp>
      <p:grpSp>
        <p:nvGrpSpPr>
          <p:cNvPr id="461" name="Google Shape;461;p91"/>
          <p:cNvGrpSpPr/>
          <p:nvPr/>
        </p:nvGrpSpPr>
        <p:grpSpPr>
          <a:xfrm>
            <a:off x="257774" y="1547125"/>
            <a:ext cx="3545163" cy="3721816"/>
            <a:chOff x="252025" y="1177669"/>
            <a:chExt cx="4698692" cy="5001096"/>
          </a:xfrm>
        </p:grpSpPr>
        <p:grpSp>
          <p:nvGrpSpPr>
            <p:cNvPr id="462" name="Google Shape;462;p91"/>
            <p:cNvGrpSpPr/>
            <p:nvPr/>
          </p:nvGrpSpPr>
          <p:grpSpPr>
            <a:xfrm>
              <a:off x="252025" y="1177669"/>
              <a:ext cx="3615900" cy="4167106"/>
              <a:chOff x="5371000" y="1248644"/>
              <a:chExt cx="3615900" cy="4167106"/>
            </a:xfrm>
          </p:grpSpPr>
          <p:sp>
            <p:nvSpPr>
              <p:cNvPr id="463" name="Google Shape;463;p91"/>
              <p:cNvSpPr txBox="1"/>
              <p:nvPr/>
            </p:nvSpPr>
            <p:spPr>
              <a:xfrm>
                <a:off x="5371000" y="1487550"/>
                <a:ext cx="3615900" cy="3928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FCE5CD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@HWI-6X_9267:1:1:25:1051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FCE5CD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GACGAAGGTGACGACCGTTGCTCGGAATCACTGGGCATAAAGCGCGCGTAGGTGGCTTGGTAAGTCCATGGTGAAATCCCTCGGCTCAACCGAGGAACTG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FCE5CD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+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FCE5CD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abaaaaa`^`a_]^\``\``a`^`]]]^^`a[VXGX``Z_\\\_^\a^SYOZVVSVYGYVDXOZVT\TITBBBBBBBBBBBBBBBBBBBBBBBBBBBBBB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highlight>
                    <a:srgbClr val="C9DAF8"/>
                  </a:highlight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FCE5CD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@HWI-6X_9267:1:1:25:609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FCE5CD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TACGTAGGGGGCAAGCGTTATCCGGATTTACTGGGTGTAAAGGGAGCGTAGACGGATGGACAAGTCTGATGTGAAAGGCTGGGGCTCAACCCCGGGACGG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FCE5CD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+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FCE5CD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aaab`aaa`aaaaaaaaaaaaaaaa^aaaaaaaaYQ^`_^]a_]\a`a]``]Z_[][I^^aZZ^WW^_^`ZZ_T]XY^^\^ZX\ZJS[W[V^\HOVYTET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highlight>
                    <a:srgbClr val="D9D2E9"/>
                  </a:highlight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highlight>
                    <a:srgbClr val="D9D2E9"/>
                  </a:highlight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sp>
            <p:nvSpPr>
              <p:cNvPr id="464" name="Google Shape;464;p91"/>
              <p:cNvSpPr/>
              <p:nvPr/>
            </p:nvSpPr>
            <p:spPr>
              <a:xfrm>
                <a:off x="5372592" y="1248644"/>
                <a:ext cx="2191500" cy="238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Courier New"/>
                  <a:buNone/>
                </a:pPr>
                <a:r>
                  <a:rPr b="0" i="0" lang="en" sz="1000" u="none" cap="none" strike="noStrike">
                    <a:solidFill>
                      <a:srgbClr val="000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4ac2.fastq(.gz)</a:t>
                </a:r>
                <a:endParaRPr/>
              </a:p>
            </p:txBody>
          </p:sp>
        </p:grpSp>
        <p:grpSp>
          <p:nvGrpSpPr>
            <p:cNvPr id="465" name="Google Shape;465;p91"/>
            <p:cNvGrpSpPr/>
            <p:nvPr/>
          </p:nvGrpSpPr>
          <p:grpSpPr>
            <a:xfrm>
              <a:off x="606350" y="1449874"/>
              <a:ext cx="3615900" cy="4167104"/>
              <a:chOff x="5371000" y="1248646"/>
              <a:chExt cx="3615900" cy="4167104"/>
            </a:xfrm>
          </p:grpSpPr>
          <p:sp>
            <p:nvSpPr>
              <p:cNvPr id="466" name="Google Shape;466;p91"/>
              <p:cNvSpPr txBox="1"/>
              <p:nvPr/>
            </p:nvSpPr>
            <p:spPr>
              <a:xfrm>
                <a:off x="5371000" y="1487550"/>
                <a:ext cx="3615900" cy="3928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C9DAF8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@HWI-6X_9267:1:1:25:267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C9DAF8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TACGTATGGGGCAAGCGTTATCCGGAATTATTGGGCGTAAAGAGTGCGTAGGTGGTGGCTTAAGCGCAGGGTTTAAGGCAATGGCTTAACTATTGTTCTC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C9DAF8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+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C9DAF8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aa^^[__^^^_^_^[^^[^^____ZZ[^^[^]ZUZ]]WUZXYU[Q[X]UVXVN[XUWWURZUYY]XXRZRNVTRTNTWUUU^VJVOMIHQU\URRN[BBB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highlight>
                    <a:srgbClr val="FCE5CD"/>
                  </a:highlight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highlight>
                    <a:srgbClr val="FCE5CD"/>
                  </a:highlight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sp>
            <p:nvSpPr>
              <p:cNvPr id="467" name="Google Shape;467;p91"/>
              <p:cNvSpPr/>
              <p:nvPr/>
            </p:nvSpPr>
            <p:spPr>
              <a:xfrm>
                <a:off x="5372608" y="1248646"/>
                <a:ext cx="2440800" cy="238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Courier New"/>
                  <a:buNone/>
                </a:pPr>
                <a:r>
                  <a:rPr b="0" i="0" lang="en" sz="1000" u="none" cap="none" strike="noStrike">
                    <a:solidFill>
                      <a:srgbClr val="000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e375.fastq(.gz)</a:t>
                </a:r>
                <a:endParaRPr/>
              </a:p>
            </p:txBody>
          </p:sp>
        </p:grpSp>
        <p:grpSp>
          <p:nvGrpSpPr>
            <p:cNvPr id="468" name="Google Shape;468;p91"/>
            <p:cNvGrpSpPr/>
            <p:nvPr/>
          </p:nvGrpSpPr>
          <p:grpSpPr>
            <a:xfrm>
              <a:off x="964250" y="1734508"/>
              <a:ext cx="3615900" cy="4167086"/>
              <a:chOff x="5371000" y="1248664"/>
              <a:chExt cx="3615900" cy="4167086"/>
            </a:xfrm>
          </p:grpSpPr>
          <p:sp>
            <p:nvSpPr>
              <p:cNvPr id="469" name="Google Shape;469;p91"/>
              <p:cNvSpPr txBox="1"/>
              <p:nvPr/>
            </p:nvSpPr>
            <p:spPr>
              <a:xfrm>
                <a:off x="5371000" y="1487550"/>
                <a:ext cx="3615900" cy="3928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E6B8AF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@HWI-6X_9267:1:1:25:519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E6B8AF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GACGGAGGATGCAAGTGTTATCCGGAATCACTGGGCGTAAAGCGTCTGTAGGTGGTTTACTAAGTCAACTGTTAAATCTTGAGGCTCAACCTCGAAATCG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E6B8AF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+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E6B8AF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abaaaaaa`aaaaaa\aaaaaaa```aa_aaaa^Z__[ZY^aa`U[`^[]]YZ]WY]]_Z_XX\\[]]]^`[\XTVX]`T_VZ[]ZXVXYFX_VYJWWZL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sp>
            <p:nvSpPr>
              <p:cNvPr id="470" name="Google Shape;470;p91"/>
              <p:cNvSpPr/>
              <p:nvPr/>
            </p:nvSpPr>
            <p:spPr>
              <a:xfrm>
                <a:off x="5372594" y="1248664"/>
                <a:ext cx="2562000" cy="238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Courier New"/>
                  <a:buNone/>
                </a:pPr>
                <a:r>
                  <a:rPr b="0" i="0" lang="en" sz="1000" u="none" cap="none" strike="noStrike">
                    <a:solidFill>
                      <a:srgbClr val="000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4gd8.fastq(.gz)</a:t>
                </a:r>
                <a:endParaRPr/>
              </a:p>
            </p:txBody>
          </p:sp>
        </p:grpSp>
        <p:grpSp>
          <p:nvGrpSpPr>
            <p:cNvPr id="471" name="Google Shape;471;p91"/>
            <p:cNvGrpSpPr/>
            <p:nvPr/>
          </p:nvGrpSpPr>
          <p:grpSpPr>
            <a:xfrm>
              <a:off x="1334817" y="2011652"/>
              <a:ext cx="3615900" cy="4167113"/>
              <a:chOff x="5371000" y="1248637"/>
              <a:chExt cx="3615900" cy="4167113"/>
            </a:xfrm>
          </p:grpSpPr>
          <p:sp>
            <p:nvSpPr>
              <p:cNvPr id="472" name="Google Shape;472;p91"/>
              <p:cNvSpPr txBox="1"/>
              <p:nvPr/>
            </p:nvSpPr>
            <p:spPr>
              <a:xfrm>
                <a:off x="5371000" y="1487550"/>
                <a:ext cx="3615900" cy="39282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D9D2E9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@HWI-6X_9267:1:1:25:1109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D9D2E9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TACGGAGGGTGCGAGCGTTAATCGGAATTACTGGGCGTAAAGCGTACGTAGGCGGTTAGGTAAGTCAGATGTGAAAGCCCCGGGCTCCACCTGGGAATGG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D9D2E9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+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Courier New"/>
                  <a:buNone/>
                </a:pPr>
                <a:r>
                  <a:rPr b="0" i="0" lang="en" sz="800" u="none" cap="none" strike="noStrike">
                    <a:solidFill>
                      <a:srgbClr val="000000"/>
                    </a:solidFill>
                    <a:highlight>
                      <a:srgbClr val="D9D2E9"/>
                    </a:highlight>
                    <a:latin typeface="Courier New"/>
                    <a:ea typeface="Courier New"/>
                    <a:cs typeface="Courier New"/>
                    <a:sym typeface="Courier New"/>
                  </a:rPr>
                  <a:t>aaaba^`a^N_`\_``a_a]Zaa^^\Z`[M]a`[VYa^_X^_Z]NZ\`]TY\]_^RVH_PHOWZM[PTRPTRYUBBBBBBBBBBBBBBBBBBBBBBBBBB</a:t>
                </a:r>
                <a:endParaRPr/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highlight>
                    <a:srgbClr val="D9D2E9"/>
                  </a:highlight>
                  <a:latin typeface="Courier New"/>
                  <a:ea typeface="Courier New"/>
                  <a:cs typeface="Courier New"/>
                  <a:sym typeface="Courier New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00"/>
                  <a:buFont typeface="Arial"/>
                  <a:buNone/>
                </a:pPr>
                <a:r>
                  <a:t/>
                </a:r>
                <a:endParaRPr b="0" i="0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  <p:sp>
            <p:nvSpPr>
              <p:cNvPr id="473" name="Google Shape;473;p91"/>
              <p:cNvSpPr/>
              <p:nvPr/>
            </p:nvSpPr>
            <p:spPr>
              <a:xfrm>
                <a:off x="5372605" y="1248637"/>
                <a:ext cx="2191500" cy="2388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Courier New"/>
                  <a:buNone/>
                </a:pPr>
                <a:r>
                  <a:rPr b="0" i="0" lang="en" sz="1000" u="none" cap="none" strike="noStrike">
                    <a:solidFill>
                      <a:srgbClr val="000000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9872.fastq(.gz)</a:t>
                </a:r>
                <a:endParaRPr/>
              </a:p>
            </p:txBody>
          </p:sp>
        </p:grpSp>
      </p:grpSp>
      <p:graphicFrame>
        <p:nvGraphicFramePr>
          <p:cNvPr id="474" name="Google Shape;474;p91"/>
          <p:cNvGraphicFramePr/>
          <p:nvPr/>
        </p:nvGraphicFramePr>
        <p:xfrm>
          <a:off x="4270950" y="80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{8DB07622-3708-4FC9-A00C-BF65291F2C03}</a:tableStyleId>
              </a:tblPr>
              <a:tblGrid>
                <a:gridCol w="1364050"/>
                <a:gridCol w="698725"/>
                <a:gridCol w="676100"/>
                <a:gridCol w="681900"/>
                <a:gridCol w="680075"/>
                <a:gridCol w="679250"/>
              </a:tblGrid>
              <a:tr h="301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Courier New"/>
                        <a:buNone/>
                      </a:pPr>
                      <a:r>
                        <a:rPr lang="en" sz="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feature1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feature2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feature3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feature4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 u="none" cap="none" strike="noStrike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feature5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2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4ac2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99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405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e375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88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405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4gd8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23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86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4057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9872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87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12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grpSp>
        <p:nvGrpSpPr>
          <p:cNvPr id="475" name="Google Shape;475;p91"/>
          <p:cNvGrpSpPr/>
          <p:nvPr/>
        </p:nvGrpSpPr>
        <p:grpSpPr>
          <a:xfrm>
            <a:off x="4551942" y="2868900"/>
            <a:ext cx="3615900" cy="4167090"/>
            <a:chOff x="5371000" y="1248660"/>
            <a:chExt cx="3615900" cy="4167090"/>
          </a:xfrm>
        </p:grpSpPr>
        <p:sp>
          <p:nvSpPr>
            <p:cNvPr id="476" name="Google Shape;476;p91"/>
            <p:cNvSpPr txBox="1"/>
            <p:nvPr/>
          </p:nvSpPr>
          <p:spPr>
            <a:xfrm>
              <a:off x="5371000" y="1487550"/>
              <a:ext cx="3615900" cy="3928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&gt;feature5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GACGAAGGTGACGACCGTTGCTCGGAATCACTGGGCATAAAGCGCGCGTAGGTGGCTTGGTAAGTCCATGGTGAAATCCCTCGGCTCAACCGAGGAACTG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&gt;feature4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TACGTAGGGGGCAAGCGTTATCCGGATTTACTGGGTGTAAAGGGAGCGTAGACGGATGGACAAGTCTGATGTGAAAGGCTGGGGCTCAACCCCGGGACGG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&gt;feature2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TACGTATGGGGCAAGCGTTATCCGGAATTATTGGGCGTAAAGAGTGCGTAGGTGGTGGCTTAAGCGCAGGGTTTAAGGCAATGGCTTAACTATTGTTCTC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&gt;feature1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GACGGAGGATGCAAGTGTTATCCGGAATCACTGGGCGTAAAGCGTCTGTAGGTGGTTTACTAAGTCAACTGTTAAATCTTGAGGCTCAACCTCGAAATCG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&gt;feature3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Courier New"/>
                <a:buNone/>
              </a:pPr>
              <a:r>
                <a:rPr b="0" i="0" lang="en" sz="8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TACGGAGGGTGCGAGCGTTAATCGGAATTACTGGGCGTAAAGCGTACGTAGGCGGTTAGGTAAGTCAGATGTGAAAGCCCCGGGCTCCACCTGGGAATGG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highlight>
                  <a:srgbClr val="D9D2E9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highlight>
                  <a:srgbClr val="D9D2E9"/>
                </a:highlight>
                <a:latin typeface="Courier New"/>
                <a:ea typeface="Courier New"/>
                <a:cs typeface="Courier New"/>
                <a:sym typeface="Courier Ne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477" name="Google Shape;477;p91"/>
            <p:cNvSpPr/>
            <p:nvPr/>
          </p:nvSpPr>
          <p:spPr>
            <a:xfrm>
              <a:off x="5372611" y="1248660"/>
              <a:ext cx="2341200" cy="238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Courier New"/>
                <a:buNone/>
              </a:pPr>
              <a:r>
                <a:rPr b="0" i="0" lang="en" sz="100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FeatureData[Sequence]</a:t>
              </a:r>
              <a:endParaRPr/>
            </a:p>
          </p:txBody>
        </p:sp>
      </p:grpSp>
      <p:grpSp>
        <p:nvGrpSpPr>
          <p:cNvPr id="478" name="Google Shape;478;p91"/>
          <p:cNvGrpSpPr/>
          <p:nvPr/>
        </p:nvGrpSpPr>
        <p:grpSpPr>
          <a:xfrm>
            <a:off x="3837034" y="2752702"/>
            <a:ext cx="416405" cy="329619"/>
            <a:chOff x="3833875" y="2173613"/>
            <a:chExt cx="571200" cy="451533"/>
          </a:xfrm>
        </p:grpSpPr>
        <p:cxnSp>
          <p:nvCxnSpPr>
            <p:cNvPr id="479" name="Google Shape;479;p91"/>
            <p:cNvCxnSpPr/>
            <p:nvPr/>
          </p:nvCxnSpPr>
          <p:spPr>
            <a:xfrm flipH="1" rot="10800000">
              <a:off x="3964975" y="2173613"/>
              <a:ext cx="440100" cy="225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480" name="Google Shape;480;p91"/>
            <p:cNvCxnSpPr/>
            <p:nvPr/>
          </p:nvCxnSpPr>
          <p:spPr>
            <a:xfrm>
              <a:off x="3964975" y="2399846"/>
              <a:ext cx="440100" cy="2253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lg" w="lg" type="triangle"/>
            </a:ln>
          </p:spPr>
        </p:cxnSp>
        <p:cxnSp>
          <p:nvCxnSpPr>
            <p:cNvPr id="481" name="Google Shape;481;p91"/>
            <p:cNvCxnSpPr/>
            <p:nvPr/>
          </p:nvCxnSpPr>
          <p:spPr>
            <a:xfrm>
              <a:off x="3833875" y="2399850"/>
              <a:ext cx="1311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82" name="Google Shape;482;p91"/>
          <p:cNvSpPr/>
          <p:nvPr/>
        </p:nvSpPr>
        <p:spPr>
          <a:xfrm>
            <a:off x="4268463" y="567150"/>
            <a:ext cx="2341200" cy="23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ourier New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FeatureTable[Frequency]</a:t>
            </a:r>
            <a:endParaRPr/>
          </a:p>
        </p:txBody>
      </p:sp>
      <p:sp>
        <p:nvSpPr>
          <p:cNvPr id="483" name="Google Shape;483;p91"/>
          <p:cNvSpPr/>
          <p:nvPr/>
        </p:nvSpPr>
        <p:spPr>
          <a:xfrm>
            <a:off x="214750" y="1163575"/>
            <a:ext cx="2645100" cy="23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ourier New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SampleData[SequencesWithQuality]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92"/>
          <p:cNvSpPr txBox="1"/>
          <p:nvPr>
            <p:ph type="title"/>
          </p:nvPr>
        </p:nvSpPr>
        <p:spPr>
          <a:xfrm>
            <a:off x="457200" y="86953"/>
            <a:ext cx="8229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</a:t>
            </a:r>
            <a:r>
              <a:rPr lang="en"/>
              <a:t> quality</a:t>
            </a:r>
            <a:endParaRPr/>
          </a:p>
        </p:txBody>
      </p:sp>
      <p:pic>
        <p:nvPicPr>
          <p:cNvPr id="489" name="Google Shape;48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437" y="944350"/>
            <a:ext cx="4933127" cy="40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93"/>
          <p:cNvSpPr txBox="1"/>
          <p:nvPr>
            <p:ph type="title"/>
          </p:nvPr>
        </p:nvSpPr>
        <p:spPr>
          <a:xfrm>
            <a:off x="311700" y="116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Traditional workflow</a:t>
            </a:r>
            <a:r>
              <a:rPr lang="en">
                <a:solidFill>
                  <a:srgbClr val="000000"/>
                </a:solidFill>
              </a:rPr>
              <a:t>  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495" name="Google Shape;495;p93"/>
          <p:cNvPicPr preferRelativeResize="0"/>
          <p:nvPr/>
        </p:nvPicPr>
        <p:blipFill rotWithShape="1">
          <a:blip r:embed="rId3">
            <a:alphaModFix/>
          </a:blip>
          <a:srcRect b="55739" l="3474" r="3872" t="4924"/>
          <a:stretch/>
        </p:blipFill>
        <p:spPr>
          <a:xfrm>
            <a:off x="767912" y="1891613"/>
            <a:ext cx="7608175" cy="241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93"/>
          <p:cNvSpPr txBox="1"/>
          <p:nvPr>
            <p:ph type="title"/>
          </p:nvPr>
        </p:nvSpPr>
        <p:spPr>
          <a:xfrm>
            <a:off x="311700" y="889125"/>
            <a:ext cx="8520600" cy="62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After </a:t>
            </a:r>
            <a:r>
              <a:rPr lang="en" sz="1800">
                <a:solidFill>
                  <a:srgbClr val="FFFFFF"/>
                </a:solidFill>
              </a:rPr>
              <a:t>sequence</a:t>
            </a:r>
            <a:r>
              <a:rPr lang="en" sz="1800">
                <a:solidFill>
                  <a:srgbClr val="FFFFFF"/>
                </a:solidFill>
              </a:rPr>
              <a:t> processing for </a:t>
            </a:r>
            <a:r>
              <a:rPr lang="en" sz="1800">
                <a:solidFill>
                  <a:srgbClr val="FFFFFF"/>
                </a:solidFill>
              </a:rPr>
              <a:t>quality,</a:t>
            </a:r>
            <a:r>
              <a:rPr lang="en" sz="1800">
                <a:solidFill>
                  <a:srgbClr val="FFFFFF"/>
                </a:solidFill>
              </a:rPr>
              <a:t> removed primers and chimeras</a:t>
            </a:r>
            <a:r>
              <a:rPr lang="en">
                <a:solidFill>
                  <a:srgbClr val="000000"/>
                </a:solidFill>
              </a:rPr>
              <a:t> 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94"/>
          <p:cNvSpPr txBox="1"/>
          <p:nvPr>
            <p:ph type="title"/>
          </p:nvPr>
        </p:nvSpPr>
        <p:spPr>
          <a:xfrm>
            <a:off x="311700" y="116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OTU picking</a:t>
            </a:r>
            <a:r>
              <a:rPr lang="en">
                <a:solidFill>
                  <a:srgbClr val="000000"/>
                </a:solidFill>
              </a:rPr>
              <a:t>  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502" name="Google Shape;50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150" y="849700"/>
            <a:ext cx="7873695" cy="414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95"/>
          <p:cNvSpPr txBox="1"/>
          <p:nvPr>
            <p:ph type="title"/>
          </p:nvPr>
        </p:nvSpPr>
        <p:spPr>
          <a:xfrm>
            <a:off x="311700" y="116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Amplicon sequence variants (ASV)</a:t>
            </a:r>
            <a:r>
              <a:rPr lang="en" sz="3600">
                <a:solidFill>
                  <a:srgbClr val="000000"/>
                </a:solidFill>
              </a:rPr>
              <a:t>  </a:t>
            </a:r>
            <a:endParaRPr sz="3600">
              <a:solidFill>
                <a:srgbClr val="000000"/>
              </a:solidFill>
            </a:endParaRPr>
          </a:p>
        </p:txBody>
      </p:sp>
      <p:pic>
        <p:nvPicPr>
          <p:cNvPr id="508" name="Google Shape;50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50" y="738950"/>
            <a:ext cx="5895975" cy="26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2850" y="2957100"/>
            <a:ext cx="7271149" cy="188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6975" y="1043900"/>
            <a:ext cx="4050049" cy="36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96"/>
          <p:cNvSpPr txBox="1"/>
          <p:nvPr>
            <p:ph type="title"/>
          </p:nvPr>
        </p:nvSpPr>
        <p:spPr>
          <a:xfrm>
            <a:off x="311700" y="116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ASV over OTU</a:t>
            </a:r>
            <a:r>
              <a:rPr lang="en">
                <a:solidFill>
                  <a:srgbClr val="000000"/>
                </a:solidFill>
              </a:rPr>
              <a:t> 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516" name="Google Shape;516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688800"/>
            <a:ext cx="5686425" cy="28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4213" y="1011250"/>
            <a:ext cx="4795574" cy="359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7950" y="2279700"/>
            <a:ext cx="575310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iime2-rect-800.png" id="523" name="Google Shape;523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141" y="874473"/>
            <a:ext cx="7420666" cy="335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80"/>
          <p:cNvSpPr txBox="1"/>
          <p:nvPr>
            <p:ph type="title"/>
          </p:nvPr>
        </p:nvSpPr>
        <p:spPr>
          <a:xfrm>
            <a:off x="311700" y="1304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Communities</a:t>
            </a:r>
            <a:endParaRPr/>
          </a:p>
        </p:txBody>
      </p:sp>
      <p:grpSp>
        <p:nvGrpSpPr>
          <p:cNvPr id="316" name="Google Shape;316;p80"/>
          <p:cNvGrpSpPr/>
          <p:nvPr/>
        </p:nvGrpSpPr>
        <p:grpSpPr>
          <a:xfrm>
            <a:off x="311700" y="703069"/>
            <a:ext cx="3941700" cy="4243011"/>
            <a:chOff x="543750" y="964725"/>
            <a:chExt cx="3941700" cy="5657348"/>
          </a:xfrm>
        </p:grpSpPr>
        <p:pic>
          <p:nvPicPr>
            <p:cNvPr id="317" name="Google Shape;317;p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19188" y="1491663"/>
              <a:ext cx="2790825" cy="3381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" name="Google Shape;318;p80"/>
            <p:cNvSpPr txBox="1"/>
            <p:nvPr/>
          </p:nvSpPr>
          <p:spPr>
            <a:xfrm>
              <a:off x="543750" y="4441600"/>
              <a:ext cx="3941700" cy="196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Why 16S gene?</a:t>
              </a:r>
              <a:endParaRPr sz="1000">
                <a:solidFill>
                  <a:srgbClr val="FFFFFF"/>
                </a:solidFill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Char char="●"/>
              </a:pPr>
              <a:r>
                <a:rPr lang="en" sz="1000">
                  <a:solidFill>
                    <a:srgbClr val="FFFFFF"/>
                  </a:solidFill>
                </a:rPr>
                <a:t>It’s ubiquitous.</a:t>
              </a:r>
              <a:endParaRPr sz="1000">
                <a:solidFill>
                  <a:srgbClr val="FFFFFF"/>
                </a:solidFill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Char char="●"/>
              </a:pPr>
              <a:r>
                <a:rPr lang="en" sz="1000">
                  <a:solidFill>
                    <a:srgbClr val="FFFFFF"/>
                  </a:solidFill>
                </a:rPr>
                <a:t>Contains regions that identical across organisms, and regions that are variable across organisms.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319" name="Google Shape;319;p80"/>
            <p:cNvSpPr txBox="1"/>
            <p:nvPr/>
          </p:nvSpPr>
          <p:spPr>
            <a:xfrm>
              <a:off x="1680900" y="964725"/>
              <a:ext cx="16674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</a:rPr>
                <a:t>16S rRNA</a:t>
              </a:r>
              <a:endParaRPr b="1" sz="1800">
                <a:solidFill>
                  <a:srgbClr val="FFFFFF"/>
                </a:solidFill>
              </a:endParaRPr>
            </a:p>
          </p:txBody>
        </p:sp>
        <p:sp>
          <p:nvSpPr>
            <p:cNvPr id="320" name="Google Shape;320;p80"/>
            <p:cNvSpPr txBox="1"/>
            <p:nvPr/>
          </p:nvSpPr>
          <p:spPr>
            <a:xfrm>
              <a:off x="1327350" y="6314273"/>
              <a:ext cx="2374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" sz="1400" u="sng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  <a:hlinkClick r:id="rId4"/>
                </a:rPr>
                <a:t>Woese, Microbiol Rev 1987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p80"/>
          <p:cNvGrpSpPr/>
          <p:nvPr/>
        </p:nvGrpSpPr>
        <p:grpSpPr>
          <a:xfrm>
            <a:off x="4890600" y="703069"/>
            <a:ext cx="3941700" cy="4243011"/>
            <a:chOff x="4890600" y="937425"/>
            <a:chExt cx="3941700" cy="5657348"/>
          </a:xfrm>
        </p:grpSpPr>
        <p:pic>
          <p:nvPicPr>
            <p:cNvPr id="322" name="Google Shape;322;p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21163" y="1753575"/>
              <a:ext cx="3280575" cy="2969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80"/>
            <p:cNvSpPr txBox="1"/>
            <p:nvPr/>
          </p:nvSpPr>
          <p:spPr>
            <a:xfrm>
              <a:off x="4890600" y="4414300"/>
              <a:ext cx="3941700" cy="196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</a:rPr>
                <a:t>AmoA gene</a:t>
              </a:r>
              <a:endParaRPr sz="10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rgbClr val="FFFFFF"/>
                </a:solidFill>
              </a:endParaRPr>
            </a:p>
            <a:p>
              <a:pPr indent="-2921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Char char="●"/>
              </a:pPr>
              <a:r>
                <a:rPr lang="en" sz="1000">
                  <a:solidFill>
                    <a:srgbClr val="FFFFFF"/>
                  </a:solidFill>
                </a:rPr>
                <a:t>Best marker to understand the diversity and distribution of ammonia oxidising microbes, particularly archaea!</a:t>
              </a:r>
              <a:endParaRPr sz="1000">
                <a:solidFill>
                  <a:srgbClr val="FFFFFF"/>
                </a:solidFill>
              </a:endParaRPr>
            </a:p>
          </p:txBody>
        </p:sp>
        <p:sp>
          <p:nvSpPr>
            <p:cNvPr id="324" name="Google Shape;324;p80"/>
            <p:cNvSpPr txBox="1"/>
            <p:nvPr/>
          </p:nvSpPr>
          <p:spPr>
            <a:xfrm>
              <a:off x="6027750" y="937425"/>
              <a:ext cx="16674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</a:rPr>
                <a:t>AmoA</a:t>
              </a:r>
              <a:endParaRPr b="1" sz="1800">
                <a:solidFill>
                  <a:srgbClr val="FFFFFF"/>
                </a:solidFill>
              </a:endParaRPr>
            </a:p>
          </p:txBody>
        </p:sp>
        <p:sp>
          <p:nvSpPr>
            <p:cNvPr id="325" name="Google Shape;325;p80"/>
            <p:cNvSpPr txBox="1"/>
            <p:nvPr/>
          </p:nvSpPr>
          <p:spPr>
            <a:xfrm>
              <a:off x="5674200" y="6286973"/>
              <a:ext cx="2374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rgbClr val="FFFFFF"/>
                  </a:solidFill>
                </a:rPr>
                <a:t>Alves et al. 2018</a:t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98" title="Chart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8900" y="90950"/>
            <a:ext cx="3842218" cy="235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9" name="Google Shape;529;p98"/>
          <p:cNvGrpSpPr/>
          <p:nvPr/>
        </p:nvGrpSpPr>
        <p:grpSpPr>
          <a:xfrm>
            <a:off x="252775" y="2391925"/>
            <a:ext cx="2874300" cy="1164300"/>
            <a:chOff x="114975" y="2549900"/>
            <a:chExt cx="2874300" cy="1164300"/>
          </a:xfrm>
        </p:grpSpPr>
        <p:sp>
          <p:nvSpPr>
            <p:cNvPr id="530" name="Google Shape;530;p98"/>
            <p:cNvSpPr/>
            <p:nvPr/>
          </p:nvSpPr>
          <p:spPr>
            <a:xfrm>
              <a:off x="114975" y="2549900"/>
              <a:ext cx="2874300" cy="1164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1" name="Google Shape;531;p9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1636" y="2608150"/>
              <a:ext cx="2807233" cy="1061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2" name="Google Shape;532;p98"/>
          <p:cNvSpPr txBox="1"/>
          <p:nvPr>
            <p:ph type="title"/>
          </p:nvPr>
        </p:nvSpPr>
        <p:spPr>
          <a:xfrm>
            <a:off x="59100" y="38075"/>
            <a:ext cx="57198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QIIME citations since publication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None/>
            </a:pPr>
            <a:r>
              <a:t/>
            </a:r>
            <a:endParaRPr sz="2200"/>
          </a:p>
        </p:txBody>
      </p:sp>
      <p:grpSp>
        <p:nvGrpSpPr>
          <p:cNvPr id="533" name="Google Shape;533;p98"/>
          <p:cNvGrpSpPr/>
          <p:nvPr/>
        </p:nvGrpSpPr>
        <p:grpSpPr>
          <a:xfrm>
            <a:off x="147175" y="1222825"/>
            <a:ext cx="3085500" cy="1200000"/>
            <a:chOff x="70975" y="1222825"/>
            <a:chExt cx="3085500" cy="1200000"/>
          </a:xfrm>
        </p:grpSpPr>
        <p:sp>
          <p:nvSpPr>
            <p:cNvPr id="534" name="Google Shape;534;p98"/>
            <p:cNvSpPr/>
            <p:nvPr/>
          </p:nvSpPr>
          <p:spPr>
            <a:xfrm>
              <a:off x="70975" y="1222825"/>
              <a:ext cx="3085500" cy="1200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5" name="Google Shape;535;p9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1013" y="1271000"/>
              <a:ext cx="2983924" cy="10905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6" name="Google Shape;536;p98"/>
          <p:cNvGrpSpPr/>
          <p:nvPr/>
        </p:nvGrpSpPr>
        <p:grpSpPr>
          <a:xfrm>
            <a:off x="136650" y="3391100"/>
            <a:ext cx="3009000" cy="1315200"/>
            <a:chOff x="2672300" y="3824800"/>
            <a:chExt cx="3009000" cy="1315200"/>
          </a:xfrm>
        </p:grpSpPr>
        <p:sp>
          <p:nvSpPr>
            <p:cNvPr id="537" name="Google Shape;537;p98"/>
            <p:cNvSpPr/>
            <p:nvPr/>
          </p:nvSpPr>
          <p:spPr>
            <a:xfrm>
              <a:off x="2672300" y="3824800"/>
              <a:ext cx="3009000" cy="13152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38" name="Google Shape;538;p9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727250" y="3876975"/>
              <a:ext cx="2893144" cy="120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9" name="Google Shape;539;p98"/>
          <p:cNvGrpSpPr/>
          <p:nvPr/>
        </p:nvGrpSpPr>
        <p:grpSpPr>
          <a:xfrm>
            <a:off x="3145650" y="3391100"/>
            <a:ext cx="2812500" cy="1415400"/>
            <a:chOff x="2401250" y="4315525"/>
            <a:chExt cx="2812500" cy="1415400"/>
          </a:xfrm>
        </p:grpSpPr>
        <p:sp>
          <p:nvSpPr>
            <p:cNvPr id="540" name="Google Shape;540;p98"/>
            <p:cNvSpPr/>
            <p:nvPr/>
          </p:nvSpPr>
          <p:spPr>
            <a:xfrm>
              <a:off x="2401250" y="4315525"/>
              <a:ext cx="2812500" cy="1415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1" name="Google Shape;541;p9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453450" y="4380225"/>
              <a:ext cx="2685849" cy="13151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2" name="Google Shape;542;p98"/>
          <p:cNvGrpSpPr/>
          <p:nvPr/>
        </p:nvGrpSpPr>
        <p:grpSpPr>
          <a:xfrm>
            <a:off x="3145650" y="2131075"/>
            <a:ext cx="2772300" cy="1164300"/>
            <a:chOff x="3165750" y="2983100"/>
            <a:chExt cx="2772300" cy="1164300"/>
          </a:xfrm>
        </p:grpSpPr>
        <p:sp>
          <p:nvSpPr>
            <p:cNvPr id="543" name="Google Shape;543;p98"/>
            <p:cNvSpPr/>
            <p:nvPr/>
          </p:nvSpPr>
          <p:spPr>
            <a:xfrm>
              <a:off x="3165750" y="2983100"/>
              <a:ext cx="2772300" cy="1164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4" name="Google Shape;544;p9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201025" y="3033262"/>
              <a:ext cx="2685850" cy="107843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5" name="Google Shape;545;p98"/>
          <p:cNvGrpSpPr/>
          <p:nvPr/>
        </p:nvGrpSpPr>
        <p:grpSpPr>
          <a:xfrm>
            <a:off x="5888725" y="3766900"/>
            <a:ext cx="3202500" cy="860400"/>
            <a:chOff x="5616925" y="2852500"/>
            <a:chExt cx="3202500" cy="860400"/>
          </a:xfrm>
        </p:grpSpPr>
        <p:sp>
          <p:nvSpPr>
            <p:cNvPr id="546" name="Google Shape;546;p98"/>
            <p:cNvSpPr/>
            <p:nvPr/>
          </p:nvSpPr>
          <p:spPr>
            <a:xfrm>
              <a:off x="5616925" y="2852500"/>
              <a:ext cx="3202500" cy="860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7" name="Google Shape;547;p9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5663038" y="2891501"/>
              <a:ext cx="3085551" cy="782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8" name="Google Shape;548;p98"/>
          <p:cNvGrpSpPr/>
          <p:nvPr/>
        </p:nvGrpSpPr>
        <p:grpSpPr>
          <a:xfrm>
            <a:off x="5888725" y="2576850"/>
            <a:ext cx="3202500" cy="1057800"/>
            <a:chOff x="3551825" y="785400"/>
            <a:chExt cx="3202500" cy="1057800"/>
          </a:xfrm>
        </p:grpSpPr>
        <p:sp>
          <p:nvSpPr>
            <p:cNvPr id="549" name="Google Shape;549;p98"/>
            <p:cNvSpPr/>
            <p:nvPr/>
          </p:nvSpPr>
          <p:spPr>
            <a:xfrm>
              <a:off x="3551825" y="785400"/>
              <a:ext cx="3202500" cy="10578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0" name="Google Shape;550;p98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589500" y="830601"/>
              <a:ext cx="3135599" cy="9641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1" name="Google Shape;551;p98"/>
          <p:cNvSpPr txBox="1"/>
          <p:nvPr/>
        </p:nvSpPr>
        <p:spPr>
          <a:xfrm>
            <a:off x="223375" y="456300"/>
            <a:ext cx="26268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Google Scholar: ~9550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Web of Science: ~5169</a:t>
            </a:r>
            <a:endParaRPr/>
          </a:p>
        </p:txBody>
      </p:sp>
      <p:grpSp>
        <p:nvGrpSpPr>
          <p:cNvPr id="552" name="Google Shape;552;p98"/>
          <p:cNvGrpSpPr/>
          <p:nvPr/>
        </p:nvGrpSpPr>
        <p:grpSpPr>
          <a:xfrm>
            <a:off x="3145650" y="907025"/>
            <a:ext cx="2662500" cy="1115400"/>
            <a:chOff x="3340250" y="830825"/>
            <a:chExt cx="2662500" cy="1115400"/>
          </a:xfrm>
        </p:grpSpPr>
        <p:sp>
          <p:nvSpPr>
            <p:cNvPr id="553" name="Google Shape;553;p98"/>
            <p:cNvSpPr/>
            <p:nvPr/>
          </p:nvSpPr>
          <p:spPr>
            <a:xfrm>
              <a:off x="3340250" y="830825"/>
              <a:ext cx="2662500" cy="11154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54" name="Google Shape;554;p98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377929" y="877877"/>
              <a:ext cx="2568574" cy="10254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Exploring .qza and .qzv</a:t>
            </a:r>
            <a:endParaRPr/>
          </a:p>
        </p:txBody>
      </p:sp>
      <p:sp>
        <p:nvSpPr>
          <p:cNvPr id="560" name="Google Shape;560;p9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They are .zip files, just with a different extension.</a:t>
            </a:r>
            <a:endParaRPr/>
          </a:p>
          <a:p>
            <a:pPr indent="-431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data/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directory holds your data, and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metadata.yaml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tells QIIME 2 what your data is.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00"/>
          <p:cNvSpPr txBox="1"/>
          <p:nvPr>
            <p:ph type="title"/>
          </p:nvPr>
        </p:nvSpPr>
        <p:spPr>
          <a:xfrm>
            <a:off x="4250425" y="125150"/>
            <a:ext cx="4736100" cy="9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q2view: a read-only web interface for viewing results without having QIIME 2 installed</a:t>
            </a:r>
            <a:endParaRPr/>
          </a:p>
        </p:txBody>
      </p:sp>
      <p:sp>
        <p:nvSpPr>
          <p:cNvPr id="566" name="Google Shape;566;p100"/>
          <p:cNvSpPr txBox="1"/>
          <p:nvPr>
            <p:ph idx="1" type="body"/>
          </p:nvPr>
        </p:nvSpPr>
        <p:spPr>
          <a:xfrm>
            <a:off x="4326625" y="1152475"/>
            <a:ext cx="5115300" cy="2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Reads QIIME 2 outputs (QZAs and QZVs)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Browser-based software (via </a:t>
            </a: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Service Workers</a:t>
            </a:r>
            <a:r>
              <a:rPr lang="en" sz="14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!)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Static site (no application server)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No uploading!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Easily share visualizations with collaborators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 sz="1400" u="sng">
                <a:solidFill>
                  <a:schemeClr val="hlink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4"/>
              </a:rPr>
              <a:t>https://view.qiime2.org</a:t>
            </a:r>
            <a:r>
              <a:rPr lang="en" sz="1400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(live demo)</a:t>
            </a:r>
            <a:endParaRPr/>
          </a:p>
        </p:txBody>
      </p:sp>
      <p:pic>
        <p:nvPicPr>
          <p:cNvPr id="567" name="Google Shape;567;p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99475" y="174875"/>
            <a:ext cx="3971100" cy="408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Bash course flashback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8" name="Google Shape;57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172" y="721119"/>
            <a:ext cx="5045742" cy="389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4" name="Google Shape;58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571" y="951200"/>
            <a:ext cx="4959643" cy="389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0" name="Google Shape;59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492" y="942969"/>
            <a:ext cx="5234262" cy="389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notes before</a:t>
            </a:r>
            <a:endParaRPr/>
          </a:p>
        </p:txBody>
      </p:sp>
      <p:sp>
        <p:nvSpPr>
          <p:cNvPr id="596" name="Google Shape;596;p105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Case-Sensitive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Tab completion (!?)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Single-tab and Double tab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Spaces “ ” mean a lot!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Naming files without spaces!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File extensions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The remove command “rm” is dangerous   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Quoting</a:t>
            </a:r>
            <a:endParaRPr/>
          </a:p>
        </p:txBody>
      </p:sp>
      <p:sp>
        <p:nvSpPr>
          <p:cNvPr id="602" name="Google Shape;602;p10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% echo '$USER'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% </a:t>
            </a:r>
            <a:r>
              <a:rPr lang="en" sz="2400">
                <a:solidFill>
                  <a:srgbClr val="00FF00"/>
                </a:solidFill>
              </a:rPr>
              <a:t>$USER</a:t>
            </a:r>
            <a:endParaRPr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% echo “$USER”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%</a:t>
            </a:r>
            <a:r>
              <a:rPr lang="en" sz="2400">
                <a:solidFill>
                  <a:srgbClr val="00FF00"/>
                </a:solidFill>
              </a:rPr>
              <a:t> bagnoud</a:t>
            </a:r>
            <a:endParaRPr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% echo $USER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%</a:t>
            </a:r>
            <a:r>
              <a:rPr lang="en" sz="2400">
                <a:solidFill>
                  <a:srgbClr val="00FF00"/>
                </a:solidFill>
              </a:rPr>
              <a:t> bagnoud</a:t>
            </a:r>
            <a:endParaRPr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% echo \”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% </a:t>
            </a:r>
            <a:r>
              <a:rPr lang="en" sz="2400">
                <a:solidFill>
                  <a:srgbClr val="00FF00"/>
                </a:solidFill>
              </a:rPr>
              <a:t>”</a:t>
            </a:r>
            <a:endParaRPr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603" name="Google Shape;603;p10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% echo \&gt;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% </a:t>
            </a:r>
            <a:r>
              <a:rPr lang="en" sz="2400">
                <a:solidFill>
                  <a:srgbClr val="00FF00"/>
                </a:solidFill>
              </a:rPr>
              <a:t>&gt;</a:t>
            </a:r>
            <a:endParaRPr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% echo “&gt;”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% </a:t>
            </a:r>
            <a:r>
              <a:rPr lang="en" sz="2400">
                <a:solidFill>
                  <a:srgbClr val="00FF00"/>
                </a:solidFill>
              </a:rPr>
              <a:t>&gt;</a:t>
            </a:r>
            <a:endParaRPr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% echo ‘&gt;’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%</a:t>
            </a:r>
            <a:r>
              <a:rPr lang="en" sz="2400">
                <a:solidFill>
                  <a:srgbClr val="00FF00"/>
                </a:solidFill>
              </a:rPr>
              <a:t> &gt;</a:t>
            </a:r>
            <a:endParaRPr sz="2400"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% echo &gt;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E06666"/>
                </a:solidFill>
              </a:rPr>
              <a:t>syntax error</a:t>
            </a:r>
            <a:endParaRPr sz="2400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cxnSp>
        <p:nvCxnSpPr>
          <p:cNvPr id="604" name="Google Shape;604;p106"/>
          <p:cNvCxnSpPr>
            <a:stCxn id="601" idx="2"/>
          </p:cNvCxnSpPr>
          <p:nvPr/>
        </p:nvCxnSpPr>
        <p:spPr>
          <a:xfrm>
            <a:off x="4572000" y="1017725"/>
            <a:ext cx="0" cy="385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Redirection</a:t>
            </a:r>
            <a:endParaRPr/>
          </a:p>
        </p:txBody>
      </p:sp>
      <p:sp>
        <p:nvSpPr>
          <p:cNvPr id="610" name="Google Shape;610;p10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% echo hello &gt; test.txt      		</a:t>
            </a:r>
            <a:r>
              <a:rPr lang="en">
                <a:solidFill>
                  <a:srgbClr val="00FF00"/>
                </a:solidFill>
              </a:rPr>
              <a:t># Write to file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% echo “hello” &gt;&gt; test.txt		</a:t>
            </a:r>
            <a:r>
              <a:rPr lang="en">
                <a:solidFill>
                  <a:srgbClr val="00FF00"/>
                </a:solidFill>
              </a:rPr>
              <a:t># Append to file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% cat test.txt                  			</a:t>
            </a:r>
            <a:r>
              <a:rPr lang="en">
                <a:solidFill>
                  <a:srgbClr val="00FF00"/>
                </a:solidFill>
              </a:rPr>
              <a:t># Print to screen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81"/>
          <p:cNvSpPr txBox="1"/>
          <p:nvPr>
            <p:ph type="title"/>
          </p:nvPr>
        </p:nvSpPr>
        <p:spPr>
          <a:xfrm>
            <a:off x="311700" y="1304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Basics</a:t>
            </a:r>
            <a:endParaRPr/>
          </a:p>
        </p:txBody>
      </p:sp>
      <p:pic>
        <p:nvPicPr>
          <p:cNvPr id="331" name="Google Shape;331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1288" y="703063"/>
            <a:ext cx="3861423" cy="4211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Summary1</a:t>
            </a:r>
            <a:endParaRPr/>
          </a:p>
        </p:txBody>
      </p:sp>
      <p:sp>
        <p:nvSpPr>
          <p:cNvPr id="616" name="Google Shape;616;p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FF00"/>
                </a:solidFill>
              </a:rPr>
              <a:t>man </a:t>
            </a:r>
            <a:r>
              <a:rPr lang="en"/>
              <a:t>manual for bash commands</a:t>
            </a:r>
            <a:endParaRPr>
              <a:solidFill>
                <a:srgbClr val="00FF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FF00"/>
                </a:solidFill>
              </a:rPr>
              <a:t>ls</a:t>
            </a:r>
            <a:r>
              <a:rPr lang="en"/>
              <a:t> list directory content</a:t>
            </a:r>
            <a:endParaRPr>
              <a:solidFill>
                <a:srgbClr val="00FF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FF00"/>
                </a:solidFill>
              </a:rPr>
              <a:t>ls -l</a:t>
            </a:r>
            <a:r>
              <a:rPr lang="en"/>
              <a:t> list directory content with more detail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FF00"/>
                </a:solidFill>
              </a:rPr>
              <a:t>cd</a:t>
            </a:r>
            <a:r>
              <a:rPr lang="en"/>
              <a:t> </a:t>
            </a:r>
            <a:r>
              <a:rPr lang="en">
                <a:solidFill>
                  <a:srgbClr val="00FF00"/>
                </a:solidFill>
              </a:rPr>
              <a:t>DIRNAME</a:t>
            </a:r>
            <a:r>
              <a:rPr lang="en"/>
              <a:t> change the directory to DIRNAME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FF00"/>
                </a:solidFill>
              </a:rPr>
              <a:t>mkdir</a:t>
            </a:r>
            <a:r>
              <a:rPr lang="en"/>
              <a:t> </a:t>
            </a:r>
            <a:r>
              <a:rPr lang="en">
                <a:solidFill>
                  <a:srgbClr val="00FF00"/>
                </a:solidFill>
              </a:rPr>
              <a:t>DIRNAME</a:t>
            </a:r>
            <a:r>
              <a:rPr lang="en"/>
              <a:t> make subdirectory DIRNAME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ways to view a text file</a:t>
            </a:r>
            <a:endParaRPr/>
          </a:p>
        </p:txBody>
      </p:sp>
      <p:graphicFrame>
        <p:nvGraphicFramePr>
          <p:cNvPr id="622" name="Google Shape;622;p109"/>
          <p:cNvGraphicFramePr/>
          <p:nvPr/>
        </p:nvGraphicFramePr>
        <p:xfrm>
          <a:off x="311700" y="1123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{10D07D99-E09A-416E-B94A-DE68D2A44CD9}</a:tableStyleId>
              </a:tblPr>
              <a:tblGrid>
                <a:gridCol w="2130150"/>
                <a:gridCol w="2130150"/>
                <a:gridCol w="2130150"/>
                <a:gridCol w="2130150"/>
              </a:tblGrid>
              <a:tr h="1138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00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less</a:t>
                      </a:r>
                      <a:endParaRPr sz="1800">
                        <a:solidFill>
                          <a:srgbClr val="00FF00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00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head</a:t>
                      </a:r>
                      <a:endParaRPr sz="1800">
                        <a:solidFill>
                          <a:srgbClr val="00FF00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00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tail</a:t>
                      </a:r>
                      <a:endParaRPr sz="1800">
                        <a:solidFill>
                          <a:srgbClr val="00FF00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00FF00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cat</a:t>
                      </a:r>
                      <a:endParaRPr sz="1800">
                        <a:solidFill>
                          <a:srgbClr val="00FF00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38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view a text file one screen full at a time</a:t>
                      </a:r>
                      <a:endParaRPr sz="14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view top 10 lines of a file</a:t>
                      </a:r>
                      <a:endParaRPr sz="14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view last 10 lines of a file</a:t>
                      </a:r>
                      <a:endParaRPr sz="14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spit the whole file at once</a:t>
                      </a:r>
                      <a:endParaRPr sz="14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38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space-bar: scroll</a:t>
                      </a:r>
                      <a:endParaRPr sz="14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q: quit</a:t>
                      </a:r>
                      <a:endParaRPr sz="14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-n &lt;number&gt;</a:t>
                      </a:r>
                      <a:endParaRPr sz="14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controls the number of lines</a:t>
                      </a:r>
                      <a:endParaRPr sz="14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-n &lt;number&gt;</a:t>
                      </a:r>
                      <a:endParaRPr sz="14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solidFill>
                            <a:schemeClr val="accent3"/>
                          </a:solidFill>
                          <a:latin typeface="Average"/>
                          <a:ea typeface="Average"/>
                          <a:cs typeface="Average"/>
                          <a:sym typeface="Average"/>
                        </a:rPr>
                        <a:t>controls the number of lines</a:t>
                      </a:r>
                      <a:endParaRPr sz="14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>
                        <a:solidFill>
                          <a:schemeClr val="accent3"/>
                        </a:solidFill>
                        <a:latin typeface="Average"/>
                        <a:ea typeface="Average"/>
                        <a:cs typeface="Average"/>
                        <a:sym typeface="Average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10"/>
          <p:cNvSpPr txBox="1"/>
          <p:nvPr>
            <p:ph type="title"/>
          </p:nvPr>
        </p:nvSpPr>
        <p:spPr>
          <a:xfrm>
            <a:off x="355525" y="83506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Summary2</a:t>
            </a:r>
            <a:endParaRPr/>
          </a:p>
        </p:txBody>
      </p:sp>
      <p:sp>
        <p:nvSpPr>
          <p:cNvPr id="628" name="Google Shape;628;p110"/>
          <p:cNvSpPr txBox="1"/>
          <p:nvPr>
            <p:ph idx="1" type="body"/>
          </p:nvPr>
        </p:nvSpPr>
        <p:spPr>
          <a:xfrm>
            <a:off x="169275" y="713644"/>
            <a:ext cx="870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FF00"/>
                </a:solidFill>
              </a:rPr>
              <a:t>cat</a:t>
            </a:r>
            <a:r>
              <a:rPr lang="en"/>
              <a:t> printing input to output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FF00"/>
                </a:solidFill>
              </a:rPr>
              <a:t>COMMAND &gt; FILENAME</a:t>
            </a:r>
            <a:r>
              <a:rPr lang="en"/>
              <a:t> put the output of the COMMAND into a file named FILENAME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FF00"/>
                </a:solidFill>
              </a:rPr>
              <a:t>cp FILENAME1 FILENAME2</a:t>
            </a:r>
            <a:r>
              <a:rPr lang="en"/>
              <a:t> makes a copy of FILENAME1 called FILENAME2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FF00"/>
                </a:solidFill>
              </a:rPr>
              <a:t>mv FILENAME1 FILENAME2</a:t>
            </a:r>
            <a:r>
              <a:rPr lang="en"/>
              <a:t> </a:t>
            </a:r>
            <a:r>
              <a:rPr lang="en" u="sng"/>
              <a:t>renames</a:t>
            </a:r>
            <a:r>
              <a:rPr lang="en"/>
              <a:t> FILENAME1 to FILENAME2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FF00"/>
                </a:solidFill>
              </a:rPr>
              <a:t>mv FILENAME1 PATH/FILENAME2</a:t>
            </a:r>
            <a:r>
              <a:rPr lang="en"/>
              <a:t> moves the file FILENAME1 to the specified PATH and names it to FILENAME2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FF00"/>
                </a:solidFill>
              </a:rPr>
              <a:t>rm FILENAME</a:t>
            </a:r>
            <a:r>
              <a:rPr lang="en"/>
              <a:t> removes FILENAME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FF00"/>
                </a:solidFill>
              </a:rPr>
              <a:t>rmdir DIRNAME</a:t>
            </a:r>
            <a:r>
              <a:rPr lang="en"/>
              <a:t> remove subdirectory DIRNAME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00FF00"/>
                </a:solidFill>
              </a:rPr>
              <a:t>find PATH -name PATTERN</a:t>
            </a:r>
            <a:r>
              <a:rPr lang="en"/>
              <a:t> search, starting from PATH for a file that has a name that matches PATTERN.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11"/>
          <p:cNvSpPr txBox="1"/>
          <p:nvPr>
            <p:ph type="title"/>
          </p:nvPr>
        </p:nvSpPr>
        <p:spPr>
          <a:xfrm>
            <a:off x="311700" y="559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https://github.com/lokeshbio/Amplicon_course</a:t>
            </a:r>
            <a:endParaRPr/>
          </a:p>
        </p:txBody>
      </p:sp>
      <p:pic>
        <p:nvPicPr>
          <p:cNvPr id="634" name="Google Shape;63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266" y="1406600"/>
            <a:ext cx="4469469" cy="32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1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1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additional slides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14"/>
          <p:cNvSpPr txBox="1"/>
          <p:nvPr/>
        </p:nvSpPr>
        <p:spPr>
          <a:xfrm>
            <a:off x="2876650" y="983950"/>
            <a:ext cx="5991000" cy="12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Keemei: cloud-based validation of tabular bioinformatics file formats in Google Sheets.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Rideout JR, Chase JH, Bolyen E, Ackermann G, González A, Knight R, Caporaso JG.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GigaScience. 2016;5:27. 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http://keemei.qiime.org</a:t>
            </a:r>
            <a:endParaRPr/>
          </a:p>
        </p:txBody>
      </p:sp>
      <p:pic>
        <p:nvPicPr>
          <p:cNvPr id="651" name="Google Shape;651;p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3825" y="761900"/>
            <a:ext cx="1676500" cy="16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1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55875" y="2749325"/>
            <a:ext cx="64134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114"/>
          <p:cNvSpPr txBox="1"/>
          <p:nvPr>
            <p:ph type="title"/>
          </p:nvPr>
        </p:nvSpPr>
        <p:spPr>
          <a:xfrm>
            <a:off x="311700" y="122750"/>
            <a:ext cx="669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Sample metadata: formatting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58" name="Google Shape;658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50" y="1613685"/>
            <a:ext cx="8931501" cy="3395447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115"/>
          <p:cNvSpPr txBox="1"/>
          <p:nvPr>
            <p:ph idx="4294967295" type="title"/>
          </p:nvPr>
        </p:nvSpPr>
        <p:spPr>
          <a:xfrm>
            <a:off x="652463" y="-220595"/>
            <a:ext cx="7839000" cy="20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Gill Sans"/>
              <a:buNone/>
            </a:pPr>
            <a:r>
              <a:rPr lang="en">
                <a:solidFill>
                  <a:srgbClr val="000000"/>
                </a:solidFill>
              </a:rPr>
              <a:t>UniFrac: Exploiting Evolution to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Gill Sans"/>
              <a:buNone/>
            </a:pPr>
            <a:r>
              <a:rPr lang="en">
                <a:solidFill>
                  <a:srgbClr val="000000"/>
                </a:solidFill>
              </a:rPr>
              <a:t>Compare Communities</a:t>
            </a:r>
            <a:endParaRPr/>
          </a:p>
        </p:txBody>
      </p:sp>
      <p:sp>
        <p:nvSpPr>
          <p:cNvPr id="660" name="Google Shape;660;p115"/>
          <p:cNvSpPr txBox="1"/>
          <p:nvPr/>
        </p:nvSpPr>
        <p:spPr>
          <a:xfrm>
            <a:off x="0" y="4935660"/>
            <a:ext cx="27717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000"/>
              <a:buFont typeface="Gill Sans"/>
              <a:buNone/>
            </a:pPr>
            <a:r>
              <a:rPr b="0" i="0" lang="en" sz="1000" u="none" cap="none" strike="noStrike">
                <a:solidFill>
                  <a:srgbClr val="002060"/>
                </a:solidFill>
                <a:latin typeface="Gill Sans"/>
                <a:ea typeface="Gill Sans"/>
                <a:cs typeface="Gill Sans"/>
                <a:sym typeface="Gill Sans"/>
              </a:rPr>
              <a:t>Lozupone and</a:t>
            </a:r>
            <a:r>
              <a:rPr b="0" i="0" lang="en" sz="1000" u="none" cap="none" strike="noStrike">
                <a:solidFill>
                  <a:srgbClr val="002060"/>
                </a:solidFill>
                <a:latin typeface="Gill Sans"/>
                <a:ea typeface="Gill Sans"/>
                <a:cs typeface="Gill Sans"/>
                <a:sym typeface="Gill Sans"/>
              </a:rPr>
              <a:t> Knight, Appl Environ Microbiol 2005</a:t>
            </a:r>
            <a:endParaRPr b="0" i="0" sz="1000" u="none" cap="none" strike="noStrike">
              <a:solidFill>
                <a:srgbClr val="00206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4-09-16 at 6.35.34 PM.png" id="666" name="Google Shape;666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518" y="624286"/>
            <a:ext cx="3609974" cy="398159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116"/>
          <p:cNvSpPr/>
          <p:nvPr/>
        </p:nvSpPr>
        <p:spPr>
          <a:xfrm>
            <a:off x="4503168" y="1767018"/>
            <a:ext cx="3286200" cy="21468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116"/>
          <p:cNvSpPr txBox="1"/>
          <p:nvPr/>
        </p:nvSpPr>
        <p:spPr>
          <a:xfrm>
            <a:off x="1485900" y="205979"/>
            <a:ext cx="6172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microbe dominated world</a:t>
            </a:r>
            <a:endParaRPr/>
          </a:p>
        </p:txBody>
      </p:sp>
      <p:pic>
        <p:nvPicPr>
          <p:cNvPr id="669" name="Google Shape;669;p116"/>
          <p:cNvPicPr preferRelativeResize="0"/>
          <p:nvPr/>
        </p:nvPicPr>
        <p:blipFill rotWithShape="1">
          <a:blip r:embed="rId4">
            <a:alphaModFix/>
          </a:blip>
          <a:srcRect b="7817" l="0" r="4379" t="0"/>
          <a:stretch/>
        </p:blipFill>
        <p:spPr>
          <a:xfrm>
            <a:off x="4503167" y="1769327"/>
            <a:ext cx="1643153" cy="1071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03168" y="2840458"/>
            <a:ext cx="1643153" cy="1073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1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46322" y="1767018"/>
            <a:ext cx="1643152" cy="1073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1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46320" y="2840460"/>
            <a:ext cx="1643153" cy="107594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116"/>
          <p:cNvSpPr/>
          <p:nvPr/>
        </p:nvSpPr>
        <p:spPr>
          <a:xfrm>
            <a:off x="0" y="4866501"/>
            <a:ext cx="4278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" sz="10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Lozupone and Knight PNAS. 2007 Jul 3;104(27):11436-40</a:t>
            </a:r>
            <a:endParaRPr/>
          </a:p>
        </p:txBody>
      </p:sp>
      <p:grpSp>
        <p:nvGrpSpPr>
          <p:cNvPr id="674" name="Google Shape;674;p116"/>
          <p:cNvGrpSpPr/>
          <p:nvPr/>
        </p:nvGrpSpPr>
        <p:grpSpPr>
          <a:xfrm>
            <a:off x="330798" y="3094808"/>
            <a:ext cx="3738494" cy="1518755"/>
            <a:chOff x="0" y="134"/>
            <a:chExt cx="10886704" cy="4422699"/>
          </a:xfrm>
        </p:grpSpPr>
        <p:pic>
          <p:nvPicPr>
            <p:cNvPr descr="image.pdf" id="675" name="Google Shape;675;p11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0" y="2478215"/>
              <a:ext cx="2649095" cy="19446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vent.png" id="676" name="Google Shape;676;p11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237608" y="1294066"/>
              <a:ext cx="2649096" cy="236990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77" name="Google Shape;677;p116"/>
            <p:cNvCxnSpPr/>
            <p:nvPr/>
          </p:nvCxnSpPr>
          <p:spPr>
            <a:xfrm rot="10800000">
              <a:off x="7889995" y="134"/>
              <a:ext cx="1044900" cy="124020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bevel/>
              <a:headEnd len="sm" w="sm" type="none"/>
              <a:tailEnd len="med" w="med" type="triangle"/>
            </a:ln>
          </p:spPr>
        </p:cxnSp>
        <p:cxnSp>
          <p:nvCxnSpPr>
            <p:cNvPr id="678" name="Google Shape;678;p116"/>
            <p:cNvCxnSpPr/>
            <p:nvPr/>
          </p:nvCxnSpPr>
          <p:spPr>
            <a:xfrm flipH="1" rot="10800000">
              <a:off x="1337814" y="17990"/>
              <a:ext cx="3510000" cy="2320200"/>
            </a:xfrm>
            <a:prstGeom prst="straightConnector1">
              <a:avLst/>
            </a:prstGeom>
            <a:noFill/>
            <a:ln cap="flat" cmpd="sng" w="76200">
              <a:solidFill>
                <a:schemeClr val="accent1"/>
              </a:solidFill>
              <a:prstDash val="solid"/>
              <a:bevel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82"/>
          <p:cNvPicPr preferRelativeResize="0"/>
          <p:nvPr/>
        </p:nvPicPr>
        <p:blipFill rotWithShape="1">
          <a:blip r:embed="rId3">
            <a:alphaModFix/>
          </a:blip>
          <a:srcRect b="15153" l="49" r="49" t="0"/>
          <a:stretch/>
        </p:blipFill>
        <p:spPr>
          <a:xfrm>
            <a:off x="1054925" y="891488"/>
            <a:ext cx="7034175" cy="33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82"/>
          <p:cNvSpPr txBox="1"/>
          <p:nvPr>
            <p:ph type="title"/>
          </p:nvPr>
        </p:nvSpPr>
        <p:spPr>
          <a:xfrm>
            <a:off x="311700" y="1304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Basics</a:t>
            </a:r>
            <a:endParaRPr/>
          </a:p>
        </p:txBody>
      </p:sp>
      <p:sp>
        <p:nvSpPr>
          <p:cNvPr id="338" name="Google Shape;338;p82"/>
          <p:cNvSpPr txBox="1"/>
          <p:nvPr/>
        </p:nvSpPr>
        <p:spPr>
          <a:xfrm>
            <a:off x="2792250" y="4633406"/>
            <a:ext cx="3559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Slide Credit: Dr. Konrad Paszkiewicz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83"/>
          <p:cNvSpPr txBox="1"/>
          <p:nvPr>
            <p:ph type="title"/>
          </p:nvPr>
        </p:nvSpPr>
        <p:spPr>
          <a:xfrm>
            <a:off x="311700" y="113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PCR for sequencing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(Ion-Torrent &amp; 454)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44" name="Google Shape;34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1572" y="1028981"/>
            <a:ext cx="6640855" cy="3807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84"/>
          <p:cNvSpPr txBox="1"/>
          <p:nvPr>
            <p:ph type="title"/>
          </p:nvPr>
        </p:nvSpPr>
        <p:spPr>
          <a:xfrm>
            <a:off x="311700" y="113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PCR for sequencing</a:t>
            </a:r>
            <a:endParaRPr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(Illumina MiSeq &amp; HiSeq)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50" name="Google Shape;35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699" y="927975"/>
            <a:ext cx="6414601" cy="415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85"/>
          <p:cNvSpPr txBox="1"/>
          <p:nvPr>
            <p:ph type="title"/>
          </p:nvPr>
        </p:nvSpPr>
        <p:spPr>
          <a:xfrm>
            <a:off x="311700" y="3260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Differences while analysing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356" name="Google Shape;356;p85"/>
          <p:cNvPicPr preferRelativeResize="0"/>
          <p:nvPr/>
        </p:nvPicPr>
        <p:blipFill rotWithShape="1">
          <a:blip r:embed="rId3">
            <a:alphaModFix/>
          </a:blip>
          <a:srcRect b="88327" l="33225" r="26446" t="4361"/>
          <a:stretch/>
        </p:blipFill>
        <p:spPr>
          <a:xfrm>
            <a:off x="2786649" y="3264619"/>
            <a:ext cx="3570701" cy="314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85"/>
          <p:cNvPicPr preferRelativeResize="0"/>
          <p:nvPr/>
        </p:nvPicPr>
        <p:blipFill rotWithShape="1">
          <a:blip r:embed="rId3">
            <a:alphaModFix/>
          </a:blip>
          <a:srcRect b="27557" l="7430" r="1841" t="60191"/>
          <a:stretch/>
        </p:blipFill>
        <p:spPr>
          <a:xfrm>
            <a:off x="555438" y="3893756"/>
            <a:ext cx="8033124" cy="52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85"/>
          <p:cNvPicPr preferRelativeResize="0"/>
          <p:nvPr/>
        </p:nvPicPr>
        <p:blipFill rotWithShape="1">
          <a:blip r:embed="rId4">
            <a:alphaModFix/>
          </a:blip>
          <a:srcRect b="80134" l="33738" r="23630" t="7584"/>
          <a:stretch/>
        </p:blipFill>
        <p:spPr>
          <a:xfrm>
            <a:off x="2879250" y="1402781"/>
            <a:ext cx="3774726" cy="467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85"/>
          <p:cNvPicPr preferRelativeResize="0"/>
          <p:nvPr/>
        </p:nvPicPr>
        <p:blipFill rotWithShape="1">
          <a:blip r:embed="rId4">
            <a:alphaModFix/>
          </a:blip>
          <a:srcRect b="34776" l="10582" r="3173" t="52943"/>
          <a:stretch/>
        </p:blipFill>
        <p:spPr>
          <a:xfrm>
            <a:off x="952175" y="2056125"/>
            <a:ext cx="7636375" cy="467588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85"/>
          <p:cNvSpPr/>
          <p:nvPr/>
        </p:nvSpPr>
        <p:spPr>
          <a:xfrm>
            <a:off x="1802350" y="2023388"/>
            <a:ext cx="1859100" cy="663000"/>
          </a:xfrm>
          <a:prstGeom prst="ellipse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85"/>
          <p:cNvSpPr/>
          <p:nvPr/>
        </p:nvSpPr>
        <p:spPr>
          <a:xfrm>
            <a:off x="5917150" y="2023388"/>
            <a:ext cx="1859100" cy="663000"/>
          </a:xfrm>
          <a:prstGeom prst="ellipse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85"/>
          <p:cNvSpPr/>
          <p:nvPr/>
        </p:nvSpPr>
        <p:spPr>
          <a:xfrm>
            <a:off x="5591575" y="3852188"/>
            <a:ext cx="2260800" cy="663000"/>
          </a:xfrm>
          <a:prstGeom prst="ellipse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85"/>
          <p:cNvSpPr/>
          <p:nvPr/>
        </p:nvSpPr>
        <p:spPr>
          <a:xfrm>
            <a:off x="1248175" y="3852188"/>
            <a:ext cx="2260800" cy="663000"/>
          </a:xfrm>
          <a:prstGeom prst="ellipse">
            <a:avLst/>
          </a:prstGeom>
          <a:noFill/>
          <a:ln cap="flat" cmpd="sng" w="2857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424" y="713225"/>
            <a:ext cx="5503151" cy="42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86"/>
          <p:cNvSpPr txBox="1"/>
          <p:nvPr>
            <p:ph type="title"/>
          </p:nvPr>
        </p:nvSpPr>
        <p:spPr>
          <a:xfrm>
            <a:off x="311700" y="130438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Fastq</a:t>
            </a:r>
            <a:endParaRPr/>
          </a:p>
        </p:txBody>
      </p:sp>
      <p:sp>
        <p:nvSpPr>
          <p:cNvPr id="370" name="Google Shape;370;p86"/>
          <p:cNvSpPr txBox="1"/>
          <p:nvPr>
            <p:ph type="title"/>
          </p:nvPr>
        </p:nvSpPr>
        <p:spPr>
          <a:xfrm>
            <a:off x="311700" y="116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High-Throughput sequencing  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87"/>
          <p:cNvSpPr/>
          <p:nvPr/>
        </p:nvSpPr>
        <p:spPr>
          <a:xfrm>
            <a:off x="209850" y="39450"/>
            <a:ext cx="71274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"/>
              <a:buFont typeface="Calibri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Extract DNA, isolate and amplify the rRNA from all samples using barcoded PCR, and sequence.</a:t>
            </a:r>
            <a:endParaRPr/>
          </a:p>
        </p:txBody>
      </p:sp>
      <p:sp>
        <p:nvSpPr>
          <p:cNvPr id="376" name="Google Shape;376;p87"/>
          <p:cNvSpPr txBox="1"/>
          <p:nvPr/>
        </p:nvSpPr>
        <p:spPr>
          <a:xfrm>
            <a:off x="57450" y="768022"/>
            <a:ext cx="20790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Barcoded per-sample rRNA</a:t>
            </a:r>
            <a:endParaRPr/>
          </a:p>
        </p:txBody>
      </p:sp>
      <p:pic>
        <p:nvPicPr>
          <p:cNvPr descr="Screen Shot 2011-10-23 at 6.55.29 PM.png" id="377" name="Google Shape;37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64" y="1338293"/>
            <a:ext cx="1923000" cy="11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87"/>
          <p:cNvSpPr/>
          <p:nvPr/>
        </p:nvSpPr>
        <p:spPr>
          <a:xfrm>
            <a:off x="2058075" y="2635478"/>
            <a:ext cx="1751100" cy="238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ourier New"/>
              <a:buNone/>
            </a:pPr>
            <a:r>
              <a:rPr b="0" i="0" lang="en" sz="1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sample-metadata.tsv</a:t>
            </a:r>
            <a:endParaRPr/>
          </a:p>
        </p:txBody>
      </p:sp>
      <p:graphicFrame>
        <p:nvGraphicFramePr>
          <p:cNvPr id="379" name="Google Shape;379;p87"/>
          <p:cNvGraphicFramePr/>
          <p:nvPr/>
        </p:nvGraphicFramePr>
        <p:xfrm>
          <a:off x="2058075" y="28721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{8DB07622-3708-4FC9-A00C-BF65291F2C03}</a:tableStyleId>
              </a:tblPr>
              <a:tblGrid>
                <a:gridCol w="1167975"/>
                <a:gridCol w="1447575"/>
              </a:tblGrid>
              <a:tr h="424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b="1"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SampleID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b="1"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BarcodeSequence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4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4ac2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AACGCAC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424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e375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AAGAGAT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44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4gd8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ACAGCAG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441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9872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Courier New"/>
                        <a:buNone/>
                      </a:pPr>
                      <a:r>
                        <a:rPr lang="en" sz="10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ACAGCTA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sp>
        <p:nvSpPr>
          <p:cNvPr id="380" name="Google Shape;380;p87"/>
          <p:cNvSpPr txBox="1"/>
          <p:nvPr/>
        </p:nvSpPr>
        <p:spPr>
          <a:xfrm>
            <a:off x="657150" y="2872150"/>
            <a:ext cx="14892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Track per-sample barcodes (e.g., in spreadsheet)</a:t>
            </a:r>
            <a:endParaRPr/>
          </a:p>
        </p:txBody>
      </p:sp>
      <p:cxnSp>
        <p:nvCxnSpPr>
          <p:cNvPr id="381" name="Google Shape;381;p87"/>
          <p:cNvCxnSpPr/>
          <p:nvPr/>
        </p:nvCxnSpPr>
        <p:spPr>
          <a:xfrm flipH="1" rot="-5400000">
            <a:off x="532500" y="2621975"/>
            <a:ext cx="1437600" cy="1188300"/>
          </a:xfrm>
          <a:prstGeom prst="bentConnector3">
            <a:avLst>
              <a:gd fmla="val 99604" name="adj1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382" name="Google Shape;382;p87"/>
          <p:cNvSpPr txBox="1"/>
          <p:nvPr/>
        </p:nvSpPr>
        <p:spPr>
          <a:xfrm>
            <a:off x="5120200" y="4814281"/>
            <a:ext cx="3559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Credit: Dr. Daniel McDonald</a:t>
            </a:r>
            <a:endParaRPr/>
          </a:p>
        </p:txBody>
      </p:sp>
      <p:sp>
        <p:nvSpPr>
          <p:cNvPr id="383" name="Google Shape;383;p87"/>
          <p:cNvSpPr txBox="1"/>
          <p:nvPr>
            <p:ph type="title"/>
          </p:nvPr>
        </p:nvSpPr>
        <p:spPr>
          <a:xfrm>
            <a:off x="311700" y="1161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A quick overview</a:t>
            </a:r>
            <a:r>
              <a:rPr lang="en">
                <a:solidFill>
                  <a:srgbClr val="000000"/>
                </a:solidFill>
              </a:rPr>
              <a:t>  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384" name="Google Shape;384;p87"/>
          <p:cNvGrpSpPr/>
          <p:nvPr/>
        </p:nvGrpSpPr>
        <p:grpSpPr>
          <a:xfrm>
            <a:off x="1966175" y="2209975"/>
            <a:ext cx="2194100" cy="715775"/>
            <a:chOff x="1966175" y="2209975"/>
            <a:chExt cx="2194100" cy="715775"/>
          </a:xfrm>
        </p:grpSpPr>
        <p:sp>
          <p:nvSpPr>
            <p:cNvPr id="385" name="Google Shape;385;p87"/>
            <p:cNvSpPr/>
            <p:nvPr/>
          </p:nvSpPr>
          <p:spPr>
            <a:xfrm>
              <a:off x="1966175" y="2571750"/>
              <a:ext cx="2162700" cy="354000"/>
            </a:xfrm>
            <a:prstGeom prst="ellipse">
              <a:avLst/>
            </a:prstGeom>
            <a:noFill/>
            <a:ln cap="flat" cmpd="sng" w="28575">
              <a:solidFill>
                <a:srgbClr val="93C4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87"/>
            <p:cNvSpPr/>
            <p:nvPr/>
          </p:nvSpPr>
          <p:spPr>
            <a:xfrm>
              <a:off x="3743575" y="2209975"/>
              <a:ext cx="416700" cy="330300"/>
            </a:xfrm>
            <a:prstGeom prst="star6">
              <a:avLst>
                <a:gd fmla="val 28868" name="adj"/>
                <a:gd fmla="val 115470" name="hf"/>
              </a:avLst>
            </a:prstGeom>
            <a:solidFill>
              <a:srgbClr val="6AA84F"/>
            </a:solidFill>
            <a:ln cap="flat" cmpd="sng" w="2857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LOTCON - Oakland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1_Black">
  <a:themeElements>
    <a:clrScheme name="Black">
      <a:dk1>
        <a:srgbClr val="FFFFFF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